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8" r:id="rId6"/>
    <p:sldId id="257" r:id="rId7"/>
    <p:sldId id="259" r:id="rId8"/>
    <p:sldId id="260" r:id="rId9"/>
    <p:sldId id="261" r:id="rId10"/>
    <p:sldId id="262" r:id="rId11"/>
    <p:sldId id="268" r:id="rId12"/>
    <p:sldId id="263" r:id="rId13"/>
    <p:sldId id="264" r:id="rId14"/>
    <p:sldId id="269" r:id="rId15"/>
    <p:sldId id="265" r:id="rId16"/>
    <p:sldId id="266" r:id="rId17"/>
    <p:sldId id="267" r:id="rId18"/>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627A0-1E10-F943-B47E-B809B76C1958}" v="547" dt="2024-12-09T12:00:15.548"/>
    <p1510:client id="{A719921F-C18A-1135-9C72-65B34154D407}" v="80" dt="2024-12-09T13:28:55.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08"/>
    <p:restoredTop sz="95909"/>
  </p:normalViewPr>
  <p:slideViewPr>
    <p:cSldViewPr snapToGrid="0" snapToObjects="1">
      <p:cViewPr>
        <p:scale>
          <a:sx n="90" d="100"/>
          <a:sy n="90" d="100"/>
        </p:scale>
        <p:origin x="1698"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Hickman" userId="S::l.hickman@baconscollege.co.uk::c88d4037-b85f-4088-be0a-c93f0abcc926" providerId="AD" clId="Web-{481BD4C6-F6E4-2E11-025D-22B252E446DF}"/>
    <pc:docChg chg="modSld">
      <pc:chgData name="Lauren Hickman" userId="S::l.hickman@baconscollege.co.uk::c88d4037-b85f-4088-be0a-c93f0abcc926" providerId="AD" clId="Web-{481BD4C6-F6E4-2E11-025D-22B252E446DF}" dt="2024-02-05T11:45:16.648" v="14" actId="1076"/>
      <pc:docMkLst>
        <pc:docMk/>
      </pc:docMkLst>
      <pc:sldChg chg="addSp delSp modSp">
        <pc:chgData name="Lauren Hickman" userId="S::l.hickman@baconscollege.co.uk::c88d4037-b85f-4088-be0a-c93f0abcc926" providerId="AD" clId="Web-{481BD4C6-F6E4-2E11-025D-22B252E446DF}" dt="2024-02-05T11:45:16.648" v="14" actId="1076"/>
        <pc:sldMkLst>
          <pc:docMk/>
          <pc:sldMk cId="3830351673" sldId="259"/>
        </pc:sldMkLst>
        <pc:graphicFrameChg chg="modGraphic">
          <ac:chgData name="Lauren Hickman" userId="S::l.hickman@baconscollege.co.uk::c88d4037-b85f-4088-be0a-c93f0abcc926" providerId="AD" clId="Web-{481BD4C6-F6E4-2E11-025D-22B252E446DF}" dt="2024-02-05T11:43:59.224" v="2"/>
          <ac:graphicFrameMkLst>
            <pc:docMk/>
            <pc:sldMk cId="3830351673" sldId="259"/>
            <ac:graphicFrameMk id="3" creationId="{153B5800-DEE0-DD98-AC30-7FA385142C8A}"/>
          </ac:graphicFrameMkLst>
        </pc:graphicFrameChg>
        <pc:picChg chg="add mod">
          <ac:chgData name="Lauren Hickman" userId="S::l.hickman@baconscollege.co.uk::c88d4037-b85f-4088-be0a-c93f0abcc926" providerId="AD" clId="Web-{481BD4C6-F6E4-2E11-025D-22B252E446DF}" dt="2024-02-05T11:45:16.648" v="14" actId="1076"/>
          <ac:picMkLst>
            <pc:docMk/>
            <pc:sldMk cId="3830351673" sldId="259"/>
            <ac:picMk id="4" creationId="{E3FFD447-6037-C631-86BE-B9AF0CAAE656}"/>
          </ac:picMkLst>
        </pc:picChg>
        <pc:picChg chg="add mod">
          <ac:chgData name="Lauren Hickman" userId="S::l.hickman@baconscollege.co.uk::c88d4037-b85f-4088-be0a-c93f0abcc926" providerId="AD" clId="Web-{481BD4C6-F6E4-2E11-025D-22B252E446DF}" dt="2024-02-05T11:45:15.633" v="13" actId="1076"/>
          <ac:picMkLst>
            <pc:docMk/>
            <pc:sldMk cId="3830351673" sldId="259"/>
            <ac:picMk id="5" creationId="{53757615-6D97-F1A6-3FE5-877D1C1C1EAE}"/>
          </ac:picMkLst>
        </pc:picChg>
        <pc:picChg chg="add del">
          <ac:chgData name="Lauren Hickman" userId="S::l.hickman@baconscollege.co.uk::c88d4037-b85f-4088-be0a-c93f0abcc926" providerId="AD" clId="Web-{481BD4C6-F6E4-2E11-025D-22B252E446DF}" dt="2024-02-05T11:45:13.211" v="12"/>
          <ac:picMkLst>
            <pc:docMk/>
            <pc:sldMk cId="3830351673" sldId="259"/>
            <ac:picMk id="6" creationId="{44FE42F8-EB10-81E8-45C5-9F8EF24D759A}"/>
          </ac:picMkLst>
        </pc:picChg>
        <pc:picChg chg="add mod">
          <ac:chgData name="Lauren Hickman" userId="S::l.hickman@baconscollege.co.uk::c88d4037-b85f-4088-be0a-c93f0abcc926" providerId="AD" clId="Web-{481BD4C6-F6E4-2E11-025D-22B252E446DF}" dt="2024-02-05T11:45:11.601" v="11" actId="1076"/>
          <ac:picMkLst>
            <pc:docMk/>
            <pc:sldMk cId="3830351673" sldId="259"/>
            <ac:picMk id="7" creationId="{EBF64C7C-FBA9-93B8-5694-F179185CB43E}"/>
          </ac:picMkLst>
        </pc:picChg>
        <pc:picChg chg="mod">
          <ac:chgData name="Lauren Hickman" userId="S::l.hickman@baconscollege.co.uk::c88d4037-b85f-4088-be0a-c93f0abcc926" providerId="AD" clId="Web-{481BD4C6-F6E4-2E11-025D-22B252E446DF}" dt="2024-02-05T11:44:51.804" v="4" actId="14100"/>
          <ac:picMkLst>
            <pc:docMk/>
            <pc:sldMk cId="3830351673" sldId="259"/>
            <ac:picMk id="3074" creationId="{A81611DE-54E2-2E4F-AD28-3040FF42EDE5}"/>
          </ac:picMkLst>
        </pc:picChg>
      </pc:sldChg>
    </pc:docChg>
  </pc:docChgLst>
  <pc:docChgLst>
    <pc:chgData name="Lauren Hickman" userId="S::l.hickman@baconscollege.co.uk::c88d4037-b85f-4088-be0a-c93f0abcc926" providerId="AD" clId="Web-{A719921F-C18A-1135-9C72-65B34154D407}"/>
    <pc:docChg chg="modSld">
      <pc:chgData name="Lauren Hickman" userId="S::l.hickman@baconscollege.co.uk::c88d4037-b85f-4088-be0a-c93f0abcc926" providerId="AD" clId="Web-{A719921F-C18A-1135-9C72-65B34154D407}" dt="2024-12-09T13:28:30.029" v="78" actId="20577"/>
      <pc:docMkLst>
        <pc:docMk/>
      </pc:docMkLst>
      <pc:sldChg chg="modSp">
        <pc:chgData name="Lauren Hickman" userId="S::l.hickman@baconscollege.co.uk::c88d4037-b85f-4088-be0a-c93f0abcc926" providerId="AD" clId="Web-{A719921F-C18A-1135-9C72-65B34154D407}" dt="2024-12-09T13:28:30.029" v="78" actId="20577"/>
        <pc:sldMkLst>
          <pc:docMk/>
          <pc:sldMk cId="3534469465" sldId="269"/>
        </pc:sldMkLst>
        <pc:spChg chg="mod">
          <ac:chgData name="Lauren Hickman" userId="S::l.hickman@baconscollege.co.uk::c88d4037-b85f-4088-be0a-c93f0abcc926" providerId="AD" clId="Web-{A719921F-C18A-1135-9C72-65B34154D407}" dt="2024-12-09T13:28:30.029" v="78" actId="20577"/>
          <ac:spMkLst>
            <pc:docMk/>
            <pc:sldMk cId="3534469465" sldId="269"/>
            <ac:spMk id="3" creationId="{E8946949-29E6-3537-6AD9-13D674807E04}"/>
          </ac:spMkLst>
        </pc:spChg>
      </pc:sldChg>
    </pc:docChg>
  </pc:docChgLst>
  <pc:docChgLst>
    <pc:chgData name="Lauren Hickman" userId="S::l.hickman@baconscollege.co.uk::c88d4037-b85f-4088-be0a-c93f0abcc926" providerId="AD" clId="Web-{771627A0-1E10-F943-B47E-B809B76C1958}"/>
    <pc:docChg chg="modSld">
      <pc:chgData name="Lauren Hickman" userId="S::l.hickman@baconscollege.co.uk::c88d4037-b85f-4088-be0a-c93f0abcc926" providerId="AD" clId="Web-{771627A0-1E10-F943-B47E-B809B76C1958}" dt="2024-12-09T12:00:15.548" v="526" actId="1076"/>
      <pc:docMkLst>
        <pc:docMk/>
      </pc:docMkLst>
      <pc:sldChg chg="modSp">
        <pc:chgData name="Lauren Hickman" userId="S::l.hickman@baconscollege.co.uk::c88d4037-b85f-4088-be0a-c93f0abcc926" providerId="AD" clId="Web-{771627A0-1E10-F943-B47E-B809B76C1958}" dt="2024-12-09T11:37:40.840" v="3" actId="20577"/>
        <pc:sldMkLst>
          <pc:docMk/>
          <pc:sldMk cId="3411443438" sldId="256"/>
        </pc:sldMkLst>
        <pc:spChg chg="mod">
          <ac:chgData name="Lauren Hickman" userId="S::l.hickman@baconscollege.co.uk::c88d4037-b85f-4088-be0a-c93f0abcc926" providerId="AD" clId="Web-{771627A0-1E10-F943-B47E-B809B76C1958}" dt="2024-12-09T11:37:40.840" v="3" actId="20577"/>
          <ac:spMkLst>
            <pc:docMk/>
            <pc:sldMk cId="3411443438" sldId="256"/>
            <ac:spMk id="2" creationId="{D40C9C87-FD76-BE4C-A745-2F506A7288E6}"/>
          </ac:spMkLst>
        </pc:spChg>
      </pc:sldChg>
      <pc:sldChg chg="modSp">
        <pc:chgData name="Lauren Hickman" userId="S::l.hickman@baconscollege.co.uk::c88d4037-b85f-4088-be0a-c93f0abcc926" providerId="AD" clId="Web-{771627A0-1E10-F943-B47E-B809B76C1958}" dt="2024-12-09T11:41:16.252" v="144" actId="20577"/>
        <pc:sldMkLst>
          <pc:docMk/>
          <pc:sldMk cId="628181215" sldId="257"/>
        </pc:sldMkLst>
        <pc:spChg chg="mod">
          <ac:chgData name="Lauren Hickman" userId="S::l.hickman@baconscollege.co.uk::c88d4037-b85f-4088-be0a-c93f0abcc926" providerId="AD" clId="Web-{771627A0-1E10-F943-B47E-B809B76C1958}" dt="2024-12-09T11:41:16.252" v="144" actId="20577"/>
          <ac:spMkLst>
            <pc:docMk/>
            <pc:sldMk cId="628181215" sldId="257"/>
            <ac:spMk id="3" creationId="{A7E32E07-6C06-DD40-9EDC-0745B397A192}"/>
          </ac:spMkLst>
        </pc:spChg>
      </pc:sldChg>
      <pc:sldChg chg="addSp delSp modSp">
        <pc:chgData name="Lauren Hickman" userId="S::l.hickman@baconscollege.co.uk::c88d4037-b85f-4088-be0a-c93f0abcc926" providerId="AD" clId="Web-{771627A0-1E10-F943-B47E-B809B76C1958}" dt="2024-12-09T11:38:31.295" v="11" actId="1076"/>
        <pc:sldMkLst>
          <pc:docMk/>
          <pc:sldMk cId="1348151040" sldId="258"/>
        </pc:sldMkLst>
        <pc:picChg chg="add mod modCrop">
          <ac:chgData name="Lauren Hickman" userId="S::l.hickman@baconscollege.co.uk::c88d4037-b85f-4088-be0a-c93f0abcc926" providerId="AD" clId="Web-{771627A0-1E10-F943-B47E-B809B76C1958}" dt="2024-12-09T11:38:31.295" v="11" actId="1076"/>
          <ac:picMkLst>
            <pc:docMk/>
            <pc:sldMk cId="1348151040" sldId="258"/>
            <ac:picMk id="3" creationId="{AE481E70-9C7A-B5C5-42DA-5582B05A71E1}"/>
          </ac:picMkLst>
        </pc:picChg>
        <pc:picChg chg="del">
          <ac:chgData name="Lauren Hickman" userId="S::l.hickman@baconscollege.co.uk::c88d4037-b85f-4088-be0a-c93f0abcc926" providerId="AD" clId="Web-{771627A0-1E10-F943-B47E-B809B76C1958}" dt="2024-12-09T11:37:49.340" v="4"/>
          <ac:picMkLst>
            <pc:docMk/>
            <pc:sldMk cId="1348151040" sldId="258"/>
            <ac:picMk id="7" creationId="{080677A8-8792-7818-70B4-66FF445E9B76}"/>
          </ac:picMkLst>
        </pc:picChg>
      </pc:sldChg>
      <pc:sldChg chg="modSp">
        <pc:chgData name="Lauren Hickman" userId="S::l.hickman@baconscollege.co.uk::c88d4037-b85f-4088-be0a-c93f0abcc926" providerId="AD" clId="Web-{771627A0-1E10-F943-B47E-B809B76C1958}" dt="2024-12-09T11:49:44.687" v="447"/>
        <pc:sldMkLst>
          <pc:docMk/>
          <pc:sldMk cId="3830351673" sldId="259"/>
        </pc:sldMkLst>
        <pc:graphicFrameChg chg="mod modGraphic">
          <ac:chgData name="Lauren Hickman" userId="S::l.hickman@baconscollege.co.uk::c88d4037-b85f-4088-be0a-c93f0abcc926" providerId="AD" clId="Web-{771627A0-1E10-F943-B47E-B809B76C1958}" dt="2024-12-09T11:49:44.687" v="447"/>
          <ac:graphicFrameMkLst>
            <pc:docMk/>
            <pc:sldMk cId="3830351673" sldId="259"/>
            <ac:graphicFrameMk id="3" creationId="{153B5800-DEE0-DD98-AC30-7FA385142C8A}"/>
          </ac:graphicFrameMkLst>
        </pc:graphicFrameChg>
      </pc:sldChg>
      <pc:sldChg chg="addSp delSp modSp">
        <pc:chgData name="Lauren Hickman" userId="S::l.hickman@baconscollege.co.uk::c88d4037-b85f-4088-be0a-c93f0abcc926" providerId="AD" clId="Web-{771627A0-1E10-F943-B47E-B809B76C1958}" dt="2024-12-09T11:52:26.176" v="478" actId="1076"/>
        <pc:sldMkLst>
          <pc:docMk/>
          <pc:sldMk cId="3335292218" sldId="260"/>
        </pc:sldMkLst>
        <pc:picChg chg="add mod modCrop">
          <ac:chgData name="Lauren Hickman" userId="S::l.hickman@baconscollege.co.uk::c88d4037-b85f-4088-be0a-c93f0abcc926" providerId="AD" clId="Web-{771627A0-1E10-F943-B47E-B809B76C1958}" dt="2024-12-09T11:51:59.066" v="475"/>
          <ac:picMkLst>
            <pc:docMk/>
            <pc:sldMk cId="3335292218" sldId="260"/>
            <ac:picMk id="3" creationId="{4CE36A91-8EFC-7DD0-E47D-75EC7CDF366F}"/>
          </ac:picMkLst>
        </pc:picChg>
        <pc:picChg chg="add mod modCrop">
          <ac:chgData name="Lauren Hickman" userId="S::l.hickman@baconscollege.co.uk::c88d4037-b85f-4088-be0a-c93f0abcc926" providerId="AD" clId="Web-{771627A0-1E10-F943-B47E-B809B76C1958}" dt="2024-12-09T11:52:26.176" v="478" actId="1076"/>
          <ac:picMkLst>
            <pc:docMk/>
            <pc:sldMk cId="3335292218" sldId="260"/>
            <ac:picMk id="4" creationId="{E4CA53B3-51D9-A033-294E-A6F16A336798}"/>
          </ac:picMkLst>
        </pc:picChg>
        <pc:picChg chg="del">
          <ac:chgData name="Lauren Hickman" userId="S::l.hickman@baconscollege.co.uk::c88d4037-b85f-4088-be0a-c93f0abcc926" providerId="AD" clId="Web-{771627A0-1E10-F943-B47E-B809B76C1958}" dt="2024-12-09T11:49:57.438" v="448"/>
          <ac:picMkLst>
            <pc:docMk/>
            <pc:sldMk cId="3335292218" sldId="260"/>
            <ac:picMk id="5" creationId="{B4B118A6-36AB-C3C2-76D7-8A3574ABAED3}"/>
          </ac:picMkLst>
        </pc:picChg>
      </pc:sldChg>
      <pc:sldChg chg="addSp delSp modSp">
        <pc:chgData name="Lauren Hickman" userId="S::l.hickman@baconscollege.co.uk::c88d4037-b85f-4088-be0a-c93f0abcc926" providerId="AD" clId="Web-{771627A0-1E10-F943-B47E-B809B76C1958}" dt="2024-12-09T11:54:30.632" v="503" actId="1076"/>
        <pc:sldMkLst>
          <pc:docMk/>
          <pc:sldMk cId="2037864275" sldId="261"/>
        </pc:sldMkLst>
        <pc:spChg chg="mod">
          <ac:chgData name="Lauren Hickman" userId="S::l.hickman@baconscollege.co.uk::c88d4037-b85f-4088-be0a-c93f0abcc926" providerId="AD" clId="Web-{771627A0-1E10-F943-B47E-B809B76C1958}" dt="2024-12-09T11:53:08.130" v="488" actId="1076"/>
          <ac:spMkLst>
            <pc:docMk/>
            <pc:sldMk cId="2037864275" sldId="261"/>
            <ac:spMk id="2" creationId="{3295291B-5489-A34C-8DB1-6B5A712951A0}"/>
          </ac:spMkLst>
        </pc:spChg>
        <pc:picChg chg="add mod modCrop">
          <ac:chgData name="Lauren Hickman" userId="S::l.hickman@baconscollege.co.uk::c88d4037-b85f-4088-be0a-c93f0abcc926" providerId="AD" clId="Web-{771627A0-1E10-F943-B47E-B809B76C1958}" dt="2024-12-09T11:54:19.523" v="499" actId="1076"/>
          <ac:picMkLst>
            <pc:docMk/>
            <pc:sldMk cId="2037864275" sldId="261"/>
            <ac:picMk id="3" creationId="{33089793-989A-F2AC-E59B-4C570249003C}"/>
          </ac:picMkLst>
        </pc:picChg>
        <pc:picChg chg="add mod">
          <ac:chgData name="Lauren Hickman" userId="S::l.hickman@baconscollege.co.uk::c88d4037-b85f-4088-be0a-c93f0abcc926" providerId="AD" clId="Web-{771627A0-1E10-F943-B47E-B809B76C1958}" dt="2024-12-09T11:54:30.632" v="503" actId="1076"/>
          <ac:picMkLst>
            <pc:docMk/>
            <pc:sldMk cId="2037864275" sldId="261"/>
            <ac:picMk id="4" creationId="{50AA327C-E4A6-7253-3538-7B2FCEF8C965}"/>
          </ac:picMkLst>
        </pc:picChg>
        <pc:picChg chg="del">
          <ac:chgData name="Lauren Hickman" userId="S::l.hickman@baconscollege.co.uk::c88d4037-b85f-4088-be0a-c93f0abcc926" providerId="AD" clId="Web-{771627A0-1E10-F943-B47E-B809B76C1958}" dt="2024-12-09T11:52:37.661" v="479"/>
          <ac:picMkLst>
            <pc:docMk/>
            <pc:sldMk cId="2037864275" sldId="261"/>
            <ac:picMk id="5" creationId="{B8A900C7-C0DA-85ED-4FCF-CEC4868AE133}"/>
          </ac:picMkLst>
        </pc:picChg>
        <pc:picChg chg="mod">
          <ac:chgData name="Lauren Hickman" userId="S::l.hickman@baconscollege.co.uk::c88d4037-b85f-4088-be0a-c93f0abcc926" providerId="AD" clId="Web-{771627A0-1E10-F943-B47E-B809B76C1958}" dt="2024-12-09T11:53:12.458" v="491" actId="1076"/>
          <ac:picMkLst>
            <pc:docMk/>
            <pc:sldMk cId="2037864275" sldId="261"/>
            <ac:picMk id="4098" creationId="{042BC376-81D5-9B15-C1F0-2C39C668A4B4}"/>
          </ac:picMkLst>
        </pc:picChg>
        <pc:picChg chg="mod">
          <ac:chgData name="Lauren Hickman" userId="S::l.hickman@baconscollege.co.uk::c88d4037-b85f-4088-be0a-c93f0abcc926" providerId="AD" clId="Web-{771627A0-1E10-F943-B47E-B809B76C1958}" dt="2024-12-09T11:53:14.521" v="492" actId="14100"/>
          <ac:picMkLst>
            <pc:docMk/>
            <pc:sldMk cId="2037864275" sldId="261"/>
            <ac:picMk id="4100" creationId="{133B9E36-6167-B38B-74DA-B8B01B289D6D}"/>
          </ac:picMkLst>
        </pc:picChg>
        <pc:picChg chg="mod">
          <ac:chgData name="Lauren Hickman" userId="S::l.hickman@baconscollege.co.uk::c88d4037-b85f-4088-be0a-c93f0abcc926" providerId="AD" clId="Web-{771627A0-1E10-F943-B47E-B809B76C1958}" dt="2024-12-09T11:53:10.240" v="489" actId="1076"/>
          <ac:picMkLst>
            <pc:docMk/>
            <pc:sldMk cId="2037864275" sldId="261"/>
            <ac:picMk id="5124" creationId="{11A7D7FC-8FD7-FB4D-B0E9-43527688ED55}"/>
          </ac:picMkLst>
        </pc:picChg>
      </pc:sldChg>
      <pc:sldChg chg="addSp delSp modSp">
        <pc:chgData name="Lauren Hickman" userId="S::l.hickman@baconscollege.co.uk::c88d4037-b85f-4088-be0a-c93f0abcc926" providerId="AD" clId="Web-{771627A0-1E10-F943-B47E-B809B76C1958}" dt="2024-12-09T11:55:26.321" v="512" actId="14100"/>
        <pc:sldMkLst>
          <pc:docMk/>
          <pc:sldMk cId="1389656022" sldId="262"/>
        </pc:sldMkLst>
        <pc:spChg chg="del">
          <ac:chgData name="Lauren Hickman" userId="S::l.hickman@baconscollege.co.uk::c88d4037-b85f-4088-be0a-c93f0abcc926" providerId="AD" clId="Web-{771627A0-1E10-F943-B47E-B809B76C1958}" dt="2024-12-09T11:54:38.976" v="504"/>
          <ac:spMkLst>
            <pc:docMk/>
            <pc:sldMk cId="1389656022" sldId="262"/>
            <ac:spMk id="6" creationId="{0FBC6DFD-0CCB-5FA6-13F7-178D0943117B}"/>
          </ac:spMkLst>
        </pc:spChg>
        <pc:picChg chg="add mod modCrop">
          <ac:chgData name="Lauren Hickman" userId="S::l.hickman@baconscollege.co.uk::c88d4037-b85f-4088-be0a-c93f0abcc926" providerId="AD" clId="Web-{771627A0-1E10-F943-B47E-B809B76C1958}" dt="2024-12-09T11:55:26.321" v="512" actId="14100"/>
          <ac:picMkLst>
            <pc:docMk/>
            <pc:sldMk cId="1389656022" sldId="262"/>
            <ac:picMk id="3" creationId="{4DA25F28-E889-E3A6-6613-B94CF6A978EF}"/>
          </ac:picMkLst>
        </pc:picChg>
        <pc:picChg chg="del">
          <ac:chgData name="Lauren Hickman" userId="S::l.hickman@baconscollege.co.uk::c88d4037-b85f-4088-be0a-c93f0abcc926" providerId="AD" clId="Web-{771627A0-1E10-F943-B47E-B809B76C1958}" dt="2024-12-09T11:54:40.586" v="505"/>
          <ac:picMkLst>
            <pc:docMk/>
            <pc:sldMk cId="1389656022" sldId="262"/>
            <ac:picMk id="5" creationId="{8CE44F2B-537E-FE38-5672-2B4CC1536B02}"/>
          </ac:picMkLst>
        </pc:picChg>
      </pc:sldChg>
      <pc:sldChg chg="addSp delSp modSp">
        <pc:chgData name="Lauren Hickman" userId="S::l.hickman@baconscollege.co.uk::c88d4037-b85f-4088-be0a-c93f0abcc926" providerId="AD" clId="Web-{771627A0-1E10-F943-B47E-B809B76C1958}" dt="2024-12-09T12:00:15.548" v="526" actId="1076"/>
        <pc:sldMkLst>
          <pc:docMk/>
          <pc:sldMk cId="3183292102" sldId="263"/>
        </pc:sldMkLst>
        <pc:spChg chg="mod">
          <ac:chgData name="Lauren Hickman" userId="S::l.hickman@baconscollege.co.uk::c88d4037-b85f-4088-be0a-c93f0abcc926" providerId="AD" clId="Web-{771627A0-1E10-F943-B47E-B809B76C1958}" dt="2024-12-09T12:00:13.532" v="525" actId="1076"/>
          <ac:spMkLst>
            <pc:docMk/>
            <pc:sldMk cId="3183292102" sldId="263"/>
            <ac:spMk id="4" creationId="{6E5ABB53-9241-5645-BE33-630A3A4BCF6E}"/>
          </ac:spMkLst>
        </pc:spChg>
        <pc:spChg chg="del">
          <ac:chgData name="Lauren Hickman" userId="S::l.hickman@baconscollege.co.uk::c88d4037-b85f-4088-be0a-c93f0abcc926" providerId="AD" clId="Web-{771627A0-1E10-F943-B47E-B809B76C1958}" dt="2024-12-09T11:55:44.181" v="513"/>
          <ac:spMkLst>
            <pc:docMk/>
            <pc:sldMk cId="3183292102" sldId="263"/>
            <ac:spMk id="7" creationId="{9851CFDE-DC02-C8CC-77A7-0D4F616D9B5E}"/>
          </ac:spMkLst>
        </pc:spChg>
        <pc:picChg chg="add mod modCrop">
          <ac:chgData name="Lauren Hickman" userId="S::l.hickman@baconscollege.co.uk::c88d4037-b85f-4088-be0a-c93f0abcc926" providerId="AD" clId="Web-{771627A0-1E10-F943-B47E-B809B76C1958}" dt="2024-12-09T12:00:15.548" v="526" actId="1076"/>
          <ac:picMkLst>
            <pc:docMk/>
            <pc:sldMk cId="3183292102" sldId="263"/>
            <ac:picMk id="3" creationId="{F0475AB5-C99B-CE31-59ED-A14AA68307F3}"/>
          </ac:picMkLst>
        </pc:picChg>
        <pc:picChg chg="del">
          <ac:chgData name="Lauren Hickman" userId="S::l.hickman@baconscollege.co.uk::c88d4037-b85f-4088-be0a-c93f0abcc926" providerId="AD" clId="Web-{771627A0-1E10-F943-B47E-B809B76C1958}" dt="2024-12-09T11:59:49" v="518"/>
          <ac:picMkLst>
            <pc:docMk/>
            <pc:sldMk cId="3183292102" sldId="263"/>
            <ac:picMk id="5" creationId="{C6533BA9-C93B-9A78-EF7B-78B22EE5AAFF}"/>
          </ac:picMkLst>
        </pc:picChg>
      </pc:sldChg>
      <pc:sldChg chg="modSp">
        <pc:chgData name="Lauren Hickman" userId="S::l.hickman@baconscollege.co.uk::c88d4037-b85f-4088-be0a-c93f0abcc926" providerId="AD" clId="Web-{771627A0-1E10-F943-B47E-B809B76C1958}" dt="2024-12-09T11:56:27.089" v="517" actId="20577"/>
        <pc:sldMkLst>
          <pc:docMk/>
          <pc:sldMk cId="3534469465" sldId="269"/>
        </pc:sldMkLst>
        <pc:spChg chg="mod">
          <ac:chgData name="Lauren Hickman" userId="S::l.hickman@baconscollege.co.uk::c88d4037-b85f-4088-be0a-c93f0abcc926" providerId="AD" clId="Web-{771627A0-1E10-F943-B47E-B809B76C1958}" dt="2024-12-09T11:56:27.089" v="517" actId="20577"/>
          <ac:spMkLst>
            <pc:docMk/>
            <pc:sldMk cId="3534469465" sldId="269"/>
            <ac:spMk id="3" creationId="{E8946949-29E6-3537-6AD9-13D674807E0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12/9/2024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C9C87-FD76-BE4C-A745-2F506A7288E6}"/>
              </a:ext>
            </a:extLst>
          </p:cNvPr>
          <p:cNvSpPr>
            <a:spLocks noGrp="1"/>
          </p:cNvSpPr>
          <p:nvPr>
            <p:ph type="ctrTitle"/>
          </p:nvPr>
        </p:nvSpPr>
        <p:spPr/>
        <p:txBody>
          <a:bodyPr>
            <a:normAutofit fontScale="90000"/>
          </a:bodyPr>
          <a:lstStyle/>
          <a:p>
            <a:r>
              <a:rPr lang="en-US" sz="6000" dirty="0"/>
              <a:t>ICELAND 2025: 13</a:t>
            </a:r>
            <a:r>
              <a:rPr lang="en-US" sz="6000" baseline="30000" dirty="0"/>
              <a:t>th</a:t>
            </a:r>
            <a:r>
              <a:rPr lang="en-US" sz="6000" dirty="0"/>
              <a:t>-16</a:t>
            </a:r>
            <a:r>
              <a:rPr lang="en-US" sz="6000" baseline="30000" dirty="0"/>
              <a:t>th</a:t>
            </a:r>
            <a:r>
              <a:rPr lang="en-US" sz="6000" dirty="0"/>
              <a:t> FEBRUARY information evening</a:t>
            </a:r>
          </a:p>
        </p:txBody>
      </p:sp>
      <p:pic>
        <p:nvPicPr>
          <p:cNvPr id="1028" name="Picture 4" descr="Iceland - What you need to know before you go - Go Guides">
            <a:extLst>
              <a:ext uri="{FF2B5EF4-FFF2-40B4-BE49-F238E27FC236}">
                <a16:creationId xmlns:a16="http://schemas.microsoft.com/office/drawing/2014/main" id="{BD898622-14B9-0943-A28E-A997AD8BE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45691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ural Wonders of Iceland Guided Tour | Insight Vacations">
            <a:extLst>
              <a:ext uri="{FF2B5EF4-FFF2-40B4-BE49-F238E27FC236}">
                <a16:creationId xmlns:a16="http://schemas.microsoft.com/office/drawing/2014/main" id="{53B6C27B-91A1-614E-9751-D4AC5A447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5334000" cy="456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44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8C5-A351-5B4F-A10D-A675E57C2C25}"/>
              </a:ext>
            </a:extLst>
          </p:cNvPr>
          <p:cNvSpPr>
            <a:spLocks noGrp="1"/>
          </p:cNvSpPr>
          <p:nvPr>
            <p:ph type="title"/>
          </p:nvPr>
        </p:nvSpPr>
        <p:spPr>
          <a:xfrm>
            <a:off x="1225443" y="77152"/>
            <a:ext cx="10966557" cy="1499616"/>
          </a:xfrm>
        </p:spPr>
        <p:txBody>
          <a:bodyPr>
            <a:noAutofit/>
          </a:bodyPr>
          <a:lstStyle/>
          <a:p>
            <a:r>
              <a:rPr lang="en-US" sz="6000" b="1" u="sng" dirty="0"/>
              <a:t>GLOBAL HEALTH INSURANCE CARD</a:t>
            </a:r>
          </a:p>
        </p:txBody>
      </p:sp>
      <p:sp>
        <p:nvSpPr>
          <p:cNvPr id="3" name="Content Placeholder 2">
            <a:extLst>
              <a:ext uri="{FF2B5EF4-FFF2-40B4-BE49-F238E27FC236}">
                <a16:creationId xmlns:a16="http://schemas.microsoft.com/office/drawing/2014/main" id="{22CC9DD1-6DD3-974B-852E-0DC37FC94C56}"/>
              </a:ext>
            </a:extLst>
          </p:cNvPr>
          <p:cNvSpPr>
            <a:spLocks noGrp="1"/>
          </p:cNvSpPr>
          <p:nvPr>
            <p:ph idx="1"/>
          </p:nvPr>
        </p:nvSpPr>
        <p:spPr>
          <a:xfrm>
            <a:off x="1235964" y="1732655"/>
            <a:ext cx="9720072" cy="4232210"/>
          </a:xfrm>
          <a:solidFill>
            <a:schemeClr val="accent1">
              <a:lumMod val="40000"/>
              <a:lumOff val="60000"/>
            </a:schemeClr>
          </a:solidFill>
        </p:spPr>
        <p:txBody>
          <a:bodyPr>
            <a:normAutofit/>
          </a:bodyPr>
          <a:lstStyle/>
          <a:p>
            <a:r>
              <a:rPr lang="en-GB" sz="2800" dirty="0"/>
              <a:t>EHIC: Current European Health Insurance Cards (EHIC) are valid as long as they are in date. When your EHIC has expired you need to apply for a new </a:t>
            </a:r>
            <a:r>
              <a:rPr lang="en-GB" sz="2800" b="1" dirty="0"/>
              <a:t>Global Health Insurance Card (GHIC). </a:t>
            </a:r>
            <a:r>
              <a:rPr lang="en-GB" sz="2800" dirty="0"/>
              <a:t>The new GHIC card is </a:t>
            </a:r>
            <a:r>
              <a:rPr lang="en-GB" sz="2800" b="1" dirty="0"/>
              <a:t>free</a:t>
            </a:r>
            <a:r>
              <a:rPr lang="en-GB" sz="2800" dirty="0"/>
              <a:t> to obtain from the official website and should be </a:t>
            </a:r>
            <a:r>
              <a:rPr lang="en-GB" sz="2800" b="1" dirty="0"/>
              <a:t>applied for at least 4 weeks before travel</a:t>
            </a:r>
            <a:r>
              <a:rPr lang="en-GB" sz="2800" dirty="0"/>
              <a:t>: </a:t>
            </a:r>
          </a:p>
          <a:p>
            <a:r>
              <a:rPr lang="en-GB" sz="2800" u="sng" dirty="0"/>
              <a:t>https://www.nhs.uk/using-the-nhs/healthcare-abroad/apply-for-a-free-uk-global-healthinsurance-card-ghic/ </a:t>
            </a:r>
          </a:p>
          <a:p>
            <a:r>
              <a:rPr lang="en-GB" sz="2800" dirty="0"/>
              <a:t>Both cards will offer equivalent protection for emergency and medically necessary healthcare needs when in the EU on holiday.</a:t>
            </a:r>
            <a:endParaRPr lang="en-GB" sz="3400" dirty="0"/>
          </a:p>
        </p:txBody>
      </p:sp>
    </p:spTree>
    <p:extLst>
      <p:ext uri="{BB962C8B-B14F-4D97-AF65-F5344CB8AC3E}">
        <p14:creationId xmlns:p14="http://schemas.microsoft.com/office/powerpoint/2010/main" val="2938290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B456-0F13-8AEA-1799-A7F147650706}"/>
              </a:ext>
            </a:extLst>
          </p:cNvPr>
          <p:cNvSpPr>
            <a:spLocks noGrp="1"/>
          </p:cNvSpPr>
          <p:nvPr>
            <p:ph type="title"/>
          </p:nvPr>
        </p:nvSpPr>
        <p:spPr>
          <a:xfrm>
            <a:off x="1024128" y="32748"/>
            <a:ext cx="9720072" cy="1499616"/>
          </a:xfrm>
        </p:spPr>
        <p:txBody>
          <a:bodyPr>
            <a:normAutofit/>
          </a:bodyPr>
          <a:lstStyle/>
          <a:p>
            <a:pPr algn="ctr"/>
            <a:r>
              <a:rPr lang="en-GB" sz="8800" b="1" u="sng" dirty="0"/>
              <a:t>Passport</a:t>
            </a:r>
          </a:p>
        </p:txBody>
      </p:sp>
      <p:sp>
        <p:nvSpPr>
          <p:cNvPr id="3" name="Content Placeholder 2">
            <a:extLst>
              <a:ext uri="{FF2B5EF4-FFF2-40B4-BE49-F238E27FC236}">
                <a16:creationId xmlns:a16="http://schemas.microsoft.com/office/drawing/2014/main" id="{E8946949-29E6-3537-6AD9-13D674807E04}"/>
              </a:ext>
            </a:extLst>
          </p:cNvPr>
          <p:cNvSpPr>
            <a:spLocks noGrp="1"/>
          </p:cNvSpPr>
          <p:nvPr>
            <p:ph idx="1"/>
          </p:nvPr>
        </p:nvSpPr>
        <p:spPr>
          <a:xfrm>
            <a:off x="1024128" y="1733107"/>
            <a:ext cx="9720073" cy="4023360"/>
          </a:xfrm>
        </p:spPr>
        <p:txBody>
          <a:bodyPr vert="horz" lIns="45720" tIns="45720" rIns="45720" bIns="45720" rtlCol="0" anchor="t">
            <a:normAutofit lnSpcReduction="10000"/>
          </a:bodyPr>
          <a:lstStyle/>
          <a:p>
            <a:pPr>
              <a:buFont typeface="Arial" panose="020B0604020202020204" pitchFamily="34" charset="0"/>
              <a:buChar char="•"/>
            </a:pPr>
            <a:r>
              <a:rPr lang="en-GB" sz="3600" dirty="0"/>
              <a:t> A valid passport is required. </a:t>
            </a:r>
          </a:p>
          <a:p>
            <a:pPr>
              <a:buFont typeface="Arial" panose="020B0604020202020204" pitchFamily="34" charset="0"/>
              <a:buChar char="•"/>
            </a:pPr>
            <a:r>
              <a:rPr lang="en-GB" sz="3600" b="0" i="0" dirty="0">
                <a:solidFill>
                  <a:srgbClr val="242424"/>
                </a:solidFill>
                <a:effectLst/>
                <a:latin typeface="Calibri"/>
                <a:ea typeface="Calibri"/>
                <a:cs typeface="Calibri"/>
              </a:rPr>
              <a:t>The travel company requires travellers to have a passport expiry date of at least 6 months after the day we leave, which means they must have an expiry </a:t>
            </a:r>
            <a:r>
              <a:rPr lang="en-GB" sz="3600" b="1" i="0" dirty="0">
                <a:solidFill>
                  <a:srgbClr val="242424"/>
                </a:solidFill>
                <a:effectLst/>
                <a:latin typeface="Calibri"/>
                <a:ea typeface="Calibri"/>
                <a:cs typeface="Calibri"/>
              </a:rPr>
              <a:t>date any time after </a:t>
            </a:r>
            <a:r>
              <a:rPr lang="en-GB" sz="3600" b="1" dirty="0">
                <a:solidFill>
                  <a:srgbClr val="242424"/>
                </a:solidFill>
                <a:latin typeface="Calibri"/>
                <a:ea typeface="Calibri"/>
                <a:cs typeface="Calibri"/>
              </a:rPr>
              <a:t>13</a:t>
            </a:r>
            <a:r>
              <a:rPr lang="en-GB" sz="3600" b="1" baseline="30000" dirty="0">
                <a:solidFill>
                  <a:srgbClr val="242424"/>
                </a:solidFill>
                <a:latin typeface="Calibri"/>
                <a:ea typeface="Calibri"/>
                <a:cs typeface="Calibri"/>
              </a:rPr>
              <a:t>th</a:t>
            </a:r>
            <a:r>
              <a:rPr lang="en-GB" sz="3600" b="1" i="0" dirty="0">
                <a:solidFill>
                  <a:srgbClr val="242424"/>
                </a:solidFill>
                <a:effectLst/>
                <a:latin typeface="Calibri"/>
                <a:ea typeface="Calibri"/>
                <a:cs typeface="Calibri"/>
              </a:rPr>
              <a:t> August </a:t>
            </a:r>
            <a:r>
              <a:rPr lang="en-GB" sz="3600" b="1" dirty="0">
                <a:solidFill>
                  <a:srgbClr val="242424"/>
                </a:solidFill>
                <a:latin typeface="Calibri"/>
                <a:ea typeface="Calibri"/>
                <a:cs typeface="Calibri"/>
              </a:rPr>
              <a:t>2025</a:t>
            </a:r>
            <a:r>
              <a:rPr lang="en-GB" sz="3600" dirty="0">
                <a:solidFill>
                  <a:srgbClr val="242424"/>
                </a:solidFill>
                <a:latin typeface="Calibri"/>
                <a:ea typeface="Calibri"/>
                <a:cs typeface="Calibri"/>
              </a:rPr>
              <a:t>. 3 months is the absolute minimum (13th May 2025)</a:t>
            </a:r>
            <a:endParaRPr lang="en-GB" sz="3600" b="0" i="0" dirty="0">
              <a:solidFill>
                <a:srgbClr val="242424"/>
              </a:solidFill>
              <a:effectLst/>
              <a:latin typeface="Calibri"/>
              <a:ea typeface="Calibri"/>
              <a:cs typeface="Calibri"/>
            </a:endParaRPr>
          </a:p>
          <a:p>
            <a:pPr>
              <a:buFont typeface="Arial" panose="020B0604020202020204" pitchFamily="34" charset="0"/>
              <a:buChar char="•"/>
            </a:pPr>
            <a:r>
              <a:rPr lang="en-GB" sz="3600" dirty="0">
                <a:solidFill>
                  <a:srgbClr val="242424"/>
                </a:solidFill>
                <a:latin typeface="Calibri"/>
                <a:ea typeface="Calibri"/>
                <a:cs typeface="Calibri"/>
              </a:rPr>
              <a:t>Please complete the link sent via text with all passport information.</a:t>
            </a:r>
          </a:p>
          <a:p>
            <a:pPr marL="0" indent="0">
              <a:buNone/>
            </a:pPr>
            <a:endParaRPr lang="en-GB" sz="3600" dirty="0"/>
          </a:p>
        </p:txBody>
      </p:sp>
    </p:spTree>
    <p:extLst>
      <p:ext uri="{BB962C8B-B14F-4D97-AF65-F5344CB8AC3E}">
        <p14:creationId xmlns:p14="http://schemas.microsoft.com/office/powerpoint/2010/main" val="3534469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93A1-92E7-AF4E-814B-248C64BD31C6}"/>
              </a:ext>
            </a:extLst>
          </p:cNvPr>
          <p:cNvSpPr>
            <a:spLocks noGrp="1"/>
          </p:cNvSpPr>
          <p:nvPr>
            <p:ph type="title"/>
          </p:nvPr>
        </p:nvSpPr>
        <p:spPr>
          <a:xfrm>
            <a:off x="1024128" y="5715"/>
            <a:ext cx="9720072" cy="1499616"/>
          </a:xfrm>
        </p:spPr>
        <p:txBody>
          <a:bodyPr>
            <a:normAutofit/>
          </a:bodyPr>
          <a:lstStyle/>
          <a:p>
            <a:pPr algn="ctr"/>
            <a:r>
              <a:rPr lang="en-US" sz="8800" b="1" u="sng" dirty="0"/>
              <a:t>What to bring</a:t>
            </a:r>
          </a:p>
        </p:txBody>
      </p:sp>
      <p:sp>
        <p:nvSpPr>
          <p:cNvPr id="6" name="TextBox 5">
            <a:extLst>
              <a:ext uri="{FF2B5EF4-FFF2-40B4-BE49-F238E27FC236}">
                <a16:creationId xmlns:a16="http://schemas.microsoft.com/office/drawing/2014/main" id="{67024D3C-4F82-1541-911A-1C3ED3C4ACCD}"/>
              </a:ext>
            </a:extLst>
          </p:cNvPr>
          <p:cNvSpPr txBox="1"/>
          <p:nvPr/>
        </p:nvSpPr>
        <p:spPr>
          <a:xfrm>
            <a:off x="1024128" y="1339516"/>
            <a:ext cx="9892525" cy="5062924"/>
          </a:xfrm>
          <a:prstGeom prst="rect">
            <a:avLst/>
          </a:prstGeom>
          <a:solidFill>
            <a:schemeClr val="accent1">
              <a:lumMod val="40000"/>
              <a:lumOff val="60000"/>
            </a:schemeClr>
          </a:solidFill>
        </p:spPr>
        <p:txBody>
          <a:bodyPr wrap="square" rtlCol="0">
            <a:spAutoFit/>
          </a:bodyPr>
          <a:lstStyle/>
          <a:p>
            <a:pPr marL="285750" lvl="0" indent="-285750">
              <a:buFont typeface="Arial" panose="020B0604020202020204" pitchFamily="34" charset="0"/>
              <a:buChar char="•"/>
            </a:pPr>
            <a:r>
              <a:rPr lang="en-GB" sz="1900" dirty="0"/>
              <a:t>One large suitcase (Max. 23kg / 51lbs and up to 56 x 45 x 25cm / 22 x 18 x 10in) and carry on (Max. 10kg / 51lbs and up to 40 x 30 x 15cm / 16 x 12 x 6in)</a:t>
            </a:r>
          </a:p>
          <a:p>
            <a:pPr marL="285750" lvl="0" indent="-285750">
              <a:buFont typeface="Arial" panose="020B0604020202020204" pitchFamily="34" charset="0"/>
              <a:buChar char="•"/>
            </a:pPr>
            <a:r>
              <a:rPr lang="en-GB" sz="1900" dirty="0"/>
              <a:t>Toiletries</a:t>
            </a:r>
          </a:p>
          <a:p>
            <a:pPr marL="285750" lvl="0" indent="-285750">
              <a:buFont typeface="Arial" panose="020B0604020202020204" pitchFamily="34" charset="0"/>
              <a:buChar char="•"/>
            </a:pPr>
            <a:r>
              <a:rPr lang="en-GB" sz="1900" dirty="0"/>
              <a:t>Very warm and waterproof jacket and trousers</a:t>
            </a:r>
          </a:p>
          <a:p>
            <a:pPr marL="285750" lvl="0" indent="-285750">
              <a:buFont typeface="Arial" panose="020B0604020202020204" pitchFamily="34" charset="0"/>
              <a:buChar char="•"/>
            </a:pPr>
            <a:r>
              <a:rPr lang="en-GB" sz="1900" dirty="0"/>
              <a:t>Long sleeve tops, including thermals</a:t>
            </a:r>
          </a:p>
          <a:p>
            <a:pPr marL="285750" lvl="0" indent="-285750">
              <a:buFont typeface="Arial" panose="020B0604020202020204" pitchFamily="34" charset="0"/>
              <a:buChar char="•"/>
            </a:pPr>
            <a:r>
              <a:rPr lang="en-GB" sz="1900" dirty="0"/>
              <a:t>Hat and gloves</a:t>
            </a:r>
          </a:p>
          <a:p>
            <a:pPr marL="285750" lvl="0" indent="-285750">
              <a:buFont typeface="Arial" panose="020B0604020202020204" pitchFamily="34" charset="0"/>
              <a:buChar char="•"/>
            </a:pPr>
            <a:r>
              <a:rPr lang="en-GB" sz="1900" dirty="0"/>
              <a:t>Comfortable, waterproof shoes (walking shoes ideally)</a:t>
            </a:r>
          </a:p>
          <a:p>
            <a:pPr marL="285750" lvl="0" indent="-285750">
              <a:buFont typeface="Arial" panose="020B0604020202020204" pitchFamily="34" charset="0"/>
              <a:buChar char="•"/>
            </a:pPr>
            <a:r>
              <a:rPr lang="en-GB" sz="1900" dirty="0"/>
              <a:t>Swimwear</a:t>
            </a:r>
          </a:p>
          <a:p>
            <a:pPr marL="285750" lvl="0" indent="-285750">
              <a:buFont typeface="Arial" panose="020B0604020202020204" pitchFamily="34" charset="0"/>
              <a:buChar char="•"/>
            </a:pPr>
            <a:r>
              <a:rPr lang="en-GB" sz="1900" dirty="0"/>
              <a:t>Bath towel *Optional</a:t>
            </a:r>
          </a:p>
          <a:p>
            <a:pPr marL="285750" lvl="0" indent="-285750">
              <a:buFont typeface="Arial" panose="020B0604020202020204" pitchFamily="34" charset="0"/>
              <a:buChar char="•"/>
            </a:pPr>
            <a:r>
              <a:rPr lang="en-GB" sz="1900" dirty="0"/>
              <a:t>Pyjamas</a:t>
            </a:r>
          </a:p>
          <a:p>
            <a:pPr marL="285750" lvl="0" indent="-285750">
              <a:buFont typeface="Arial" panose="020B0604020202020204" pitchFamily="34" charset="0"/>
              <a:buChar char="•"/>
            </a:pPr>
            <a:r>
              <a:rPr lang="en-GB" sz="1900" dirty="0"/>
              <a:t>Water bottle</a:t>
            </a:r>
          </a:p>
          <a:p>
            <a:pPr marL="285750" lvl="0" indent="-285750">
              <a:buFont typeface="Arial" panose="020B0604020202020204" pitchFamily="34" charset="0"/>
              <a:buChar char="•"/>
            </a:pPr>
            <a:r>
              <a:rPr lang="en-GB" sz="1900" dirty="0"/>
              <a:t>Snacks (in suitcase)</a:t>
            </a:r>
          </a:p>
          <a:p>
            <a:pPr marL="285750" lvl="0" indent="-285750">
              <a:buFont typeface="Arial" panose="020B0604020202020204" pitchFamily="34" charset="0"/>
              <a:buChar char="•"/>
            </a:pPr>
            <a:r>
              <a:rPr lang="en-GB" sz="1900" dirty="0"/>
              <a:t>Leisure wear</a:t>
            </a:r>
          </a:p>
          <a:p>
            <a:pPr marL="285750" lvl="0" indent="-285750">
              <a:buFont typeface="Arial" panose="020B0604020202020204" pitchFamily="34" charset="0"/>
              <a:buChar char="•"/>
            </a:pPr>
            <a:r>
              <a:rPr lang="en-GB" sz="1900" dirty="0"/>
              <a:t>Plastic bag for dirty clothes</a:t>
            </a:r>
          </a:p>
          <a:p>
            <a:pPr marL="285750" lvl="0" indent="-285750">
              <a:buFont typeface="Arial" panose="020B0604020202020204" pitchFamily="34" charset="0"/>
              <a:buChar char="•"/>
            </a:pPr>
            <a:r>
              <a:rPr lang="en-GB" sz="1900" dirty="0"/>
              <a:t>Money for snacks and souvenirs (optional)</a:t>
            </a:r>
          </a:p>
          <a:p>
            <a:pPr marL="285750" lvl="0" indent="-285750">
              <a:buFont typeface="Arial" panose="020B0604020202020204" pitchFamily="34" charset="0"/>
              <a:buChar char="•"/>
            </a:pPr>
            <a:r>
              <a:rPr lang="en-GB" sz="1900" dirty="0"/>
              <a:t>Books/games for free time (optional)</a:t>
            </a:r>
          </a:p>
          <a:p>
            <a:pPr marL="285750" lvl="0" indent="-285750">
              <a:buFont typeface="Arial" panose="020B0604020202020204" pitchFamily="34" charset="0"/>
              <a:buChar char="•"/>
            </a:pPr>
            <a:r>
              <a:rPr lang="en-GB" sz="1900" dirty="0"/>
              <a:t>Phone charger and two-pin plug adapter</a:t>
            </a:r>
          </a:p>
        </p:txBody>
      </p:sp>
    </p:spTree>
    <p:extLst>
      <p:ext uri="{BB962C8B-B14F-4D97-AF65-F5344CB8AC3E}">
        <p14:creationId xmlns:p14="http://schemas.microsoft.com/office/powerpoint/2010/main" val="961587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F075-8339-6F46-A731-3FA1A169761D}"/>
              </a:ext>
            </a:extLst>
          </p:cNvPr>
          <p:cNvSpPr>
            <a:spLocks noGrp="1"/>
          </p:cNvSpPr>
          <p:nvPr>
            <p:ph type="title"/>
          </p:nvPr>
        </p:nvSpPr>
        <p:spPr>
          <a:xfrm>
            <a:off x="1973697" y="0"/>
            <a:ext cx="9720072" cy="1499616"/>
          </a:xfrm>
        </p:spPr>
        <p:txBody>
          <a:bodyPr>
            <a:normAutofit/>
          </a:bodyPr>
          <a:lstStyle/>
          <a:p>
            <a:r>
              <a:rPr lang="en-US" sz="8000" b="1" u="sng" dirty="0"/>
              <a:t>Safety and behavior</a:t>
            </a:r>
          </a:p>
        </p:txBody>
      </p:sp>
      <p:sp>
        <p:nvSpPr>
          <p:cNvPr id="3" name="Content Placeholder 2">
            <a:extLst>
              <a:ext uri="{FF2B5EF4-FFF2-40B4-BE49-F238E27FC236}">
                <a16:creationId xmlns:a16="http://schemas.microsoft.com/office/drawing/2014/main" id="{7DCA4296-37DE-F34B-AF0C-4F77E297CBC8}"/>
              </a:ext>
            </a:extLst>
          </p:cNvPr>
          <p:cNvSpPr>
            <a:spLocks noGrp="1"/>
          </p:cNvSpPr>
          <p:nvPr>
            <p:ph idx="1"/>
          </p:nvPr>
        </p:nvSpPr>
        <p:spPr>
          <a:xfrm>
            <a:off x="1158672" y="1393289"/>
            <a:ext cx="10423455" cy="4918769"/>
          </a:xfrm>
          <a:solidFill>
            <a:schemeClr val="accent1">
              <a:lumMod val="40000"/>
              <a:lumOff val="60000"/>
            </a:schemeClr>
          </a:solidFill>
        </p:spPr>
        <p:txBody>
          <a:bodyPr>
            <a:normAutofit fontScale="85000" lnSpcReduction="10000"/>
          </a:bodyPr>
          <a:lstStyle/>
          <a:p>
            <a:r>
              <a:rPr lang="en-GB" sz="3200" dirty="0"/>
              <a:t>Keeping safe whilst we are away is very important. Therefore, each child will be given a “I’m lost” card to carry on their person whenever we are on outdoor activities. The card will be in a booklet that will consist of accommodation details and a number to call the trip leader.</a:t>
            </a:r>
          </a:p>
          <a:p>
            <a:r>
              <a:rPr lang="en-GB" sz="3200" dirty="0"/>
              <a:t>While we are away, please remember your child’s behaviour represents our school. Therefore, your child is expected to conduct themselves appropriately and have respect for both staff and their peers. We want everyone to have an enjoyable experience. This goes for students 18+, we have a duty of care to ensure their safety.</a:t>
            </a:r>
          </a:p>
          <a:p>
            <a:pPr marL="0" indent="0">
              <a:buNone/>
            </a:pPr>
            <a:r>
              <a:rPr lang="en-US" sz="3200" dirty="0"/>
              <a:t>Phones will be allowed but we urge all to limit their use in order to fully enjoy the experience! Also, mobile data will cost for some providers, but WIFI is provided at the hotel.</a:t>
            </a:r>
          </a:p>
        </p:txBody>
      </p:sp>
    </p:spTree>
    <p:extLst>
      <p:ext uri="{BB962C8B-B14F-4D97-AF65-F5344CB8AC3E}">
        <p14:creationId xmlns:p14="http://schemas.microsoft.com/office/powerpoint/2010/main" val="3511345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E1EB-6883-CD47-8C8B-B008933A5E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7B6F79-62E6-474F-8ACE-4084A7B13C7A}"/>
              </a:ext>
            </a:extLst>
          </p:cNvPr>
          <p:cNvSpPr>
            <a:spLocks noGrp="1"/>
          </p:cNvSpPr>
          <p:nvPr>
            <p:ph idx="1"/>
          </p:nvPr>
        </p:nvSpPr>
        <p:spPr/>
        <p:txBody>
          <a:bodyPr/>
          <a:lstStyle/>
          <a:p>
            <a:endParaRPr lang="en-US"/>
          </a:p>
        </p:txBody>
      </p:sp>
      <p:pic>
        <p:nvPicPr>
          <p:cNvPr id="6148" name="Picture 4" descr="Any questions... Sort your life out! - Amelore">
            <a:extLst>
              <a:ext uri="{FF2B5EF4-FFF2-40B4-BE49-F238E27FC236}">
                <a16:creationId xmlns:a16="http://schemas.microsoft.com/office/drawing/2014/main" id="{5750F71E-6033-C44C-8CFE-38893442A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21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25CB-1950-E34B-A763-526FC0507BEB}"/>
              </a:ext>
            </a:extLst>
          </p:cNvPr>
          <p:cNvSpPr>
            <a:spLocks noGrp="1"/>
          </p:cNvSpPr>
          <p:nvPr>
            <p:ph type="title"/>
          </p:nvPr>
        </p:nvSpPr>
        <p:spPr>
          <a:xfrm>
            <a:off x="1024128" y="53588"/>
            <a:ext cx="9720072" cy="1499616"/>
          </a:xfrm>
        </p:spPr>
        <p:txBody>
          <a:bodyPr>
            <a:normAutofit/>
          </a:bodyPr>
          <a:lstStyle/>
          <a:p>
            <a:pPr algn="ctr"/>
            <a:r>
              <a:rPr lang="en-US" sz="6600" b="1" u="sng" dirty="0"/>
              <a:t>Flight details</a:t>
            </a:r>
          </a:p>
        </p:txBody>
      </p:sp>
      <p:sp>
        <p:nvSpPr>
          <p:cNvPr id="6" name="TextBox 5">
            <a:extLst>
              <a:ext uri="{FF2B5EF4-FFF2-40B4-BE49-F238E27FC236}">
                <a16:creationId xmlns:a16="http://schemas.microsoft.com/office/drawing/2014/main" id="{A35692E6-7088-5342-943D-7EA8754209F9}"/>
              </a:ext>
            </a:extLst>
          </p:cNvPr>
          <p:cNvSpPr txBox="1"/>
          <p:nvPr/>
        </p:nvSpPr>
        <p:spPr>
          <a:xfrm>
            <a:off x="420594" y="5451185"/>
            <a:ext cx="11493500" cy="954107"/>
          </a:xfrm>
          <a:prstGeom prst="rect">
            <a:avLst/>
          </a:prstGeom>
          <a:solidFill>
            <a:schemeClr val="accent1">
              <a:lumMod val="40000"/>
              <a:lumOff val="60000"/>
            </a:schemeClr>
          </a:solidFill>
        </p:spPr>
        <p:txBody>
          <a:bodyPr wrap="square" rtlCol="0">
            <a:spAutoFit/>
          </a:bodyPr>
          <a:lstStyle/>
          <a:p>
            <a:r>
              <a:rPr lang="en-US" sz="2800" dirty="0"/>
              <a:t>Feel free to track the flights using the flight number and locator. This will be important in order to gauge an ETA on arrival back to school. </a:t>
            </a:r>
          </a:p>
        </p:txBody>
      </p:sp>
      <p:pic>
        <p:nvPicPr>
          <p:cNvPr id="3" name="Picture 2" descr="A screenshot of a computer&#10;&#10;Description automatically generated">
            <a:extLst>
              <a:ext uri="{FF2B5EF4-FFF2-40B4-BE49-F238E27FC236}">
                <a16:creationId xmlns:a16="http://schemas.microsoft.com/office/drawing/2014/main" id="{AE481E70-9C7A-B5C5-42DA-5582B05A71E1}"/>
              </a:ext>
            </a:extLst>
          </p:cNvPr>
          <p:cNvPicPr>
            <a:picLocks noChangeAspect="1"/>
          </p:cNvPicPr>
          <p:nvPr/>
        </p:nvPicPr>
        <p:blipFill>
          <a:blip r:embed="rId2"/>
          <a:srcRect l="56316" t="50037" r="6021" b="34383"/>
          <a:stretch/>
        </p:blipFill>
        <p:spPr>
          <a:xfrm>
            <a:off x="57509" y="2015366"/>
            <a:ext cx="12168668" cy="2822487"/>
          </a:xfrm>
          <a:prstGeom prst="rect">
            <a:avLst/>
          </a:prstGeom>
        </p:spPr>
      </p:pic>
    </p:spTree>
    <p:extLst>
      <p:ext uri="{BB962C8B-B14F-4D97-AF65-F5344CB8AC3E}">
        <p14:creationId xmlns:p14="http://schemas.microsoft.com/office/powerpoint/2010/main" val="134815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3409-6E91-534D-BB45-4BEA2D0C411A}"/>
              </a:ext>
            </a:extLst>
          </p:cNvPr>
          <p:cNvSpPr>
            <a:spLocks noGrp="1"/>
          </p:cNvSpPr>
          <p:nvPr>
            <p:ph type="title"/>
          </p:nvPr>
        </p:nvSpPr>
        <p:spPr>
          <a:xfrm>
            <a:off x="1235964" y="170997"/>
            <a:ext cx="9720072" cy="1499616"/>
          </a:xfrm>
        </p:spPr>
        <p:txBody>
          <a:bodyPr>
            <a:normAutofit fontScale="90000"/>
          </a:bodyPr>
          <a:lstStyle/>
          <a:p>
            <a:r>
              <a:rPr lang="en-US" sz="6000" b="1" u="sng" dirty="0"/>
              <a:t>Departure and arrival details</a:t>
            </a:r>
          </a:p>
        </p:txBody>
      </p:sp>
      <p:sp>
        <p:nvSpPr>
          <p:cNvPr id="3" name="Content Placeholder 2">
            <a:extLst>
              <a:ext uri="{FF2B5EF4-FFF2-40B4-BE49-F238E27FC236}">
                <a16:creationId xmlns:a16="http://schemas.microsoft.com/office/drawing/2014/main" id="{A7E32E07-6C06-DD40-9EDC-0745B397A192}"/>
              </a:ext>
            </a:extLst>
          </p:cNvPr>
          <p:cNvSpPr>
            <a:spLocks noGrp="1"/>
          </p:cNvSpPr>
          <p:nvPr>
            <p:ph idx="1"/>
          </p:nvPr>
        </p:nvSpPr>
        <p:spPr>
          <a:xfrm>
            <a:off x="1024127" y="1670613"/>
            <a:ext cx="9720073" cy="4277240"/>
          </a:xfrm>
          <a:solidFill>
            <a:schemeClr val="accent1">
              <a:lumMod val="40000"/>
              <a:lumOff val="60000"/>
            </a:schemeClr>
          </a:solidFill>
        </p:spPr>
        <p:txBody>
          <a:bodyPr vert="horz" lIns="45720" tIns="45720" rIns="45720" bIns="45720" rtlCol="0" anchor="t">
            <a:normAutofit/>
          </a:bodyPr>
          <a:lstStyle/>
          <a:p>
            <a:r>
              <a:rPr lang="en-US" sz="3200" dirty="0"/>
              <a:t>We will be travelling together to the airport. </a:t>
            </a:r>
          </a:p>
          <a:p>
            <a:endParaRPr lang="en-US" sz="3200" dirty="0"/>
          </a:p>
          <a:p>
            <a:r>
              <a:rPr lang="en-US" sz="3200" dirty="0"/>
              <a:t>We will meet at Bacons College at 2am on Thursday. The </a:t>
            </a:r>
            <a:r>
              <a:rPr lang="en-US" sz="3200"/>
              <a:t>coach will depart at 02.30am. You must be on time!</a:t>
            </a:r>
            <a:endParaRPr lang="en-US" sz="3200" dirty="0"/>
          </a:p>
          <a:p>
            <a:endParaRPr lang="en-US" sz="3200" dirty="0"/>
          </a:p>
          <a:p>
            <a:r>
              <a:rPr lang="en-US" sz="3200" dirty="0"/>
              <a:t>We will arrive at Heathrow around 14.55pm. We will then get a coach back to Bacon's College. 17.00pm. </a:t>
            </a:r>
          </a:p>
        </p:txBody>
      </p:sp>
    </p:spTree>
    <p:extLst>
      <p:ext uri="{BB962C8B-B14F-4D97-AF65-F5344CB8AC3E}">
        <p14:creationId xmlns:p14="http://schemas.microsoft.com/office/powerpoint/2010/main" val="62818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EC2A-D4CB-AF42-BA09-65D89049C0C9}"/>
              </a:ext>
            </a:extLst>
          </p:cNvPr>
          <p:cNvSpPr>
            <a:spLocks noGrp="1"/>
          </p:cNvSpPr>
          <p:nvPr>
            <p:ph type="title"/>
          </p:nvPr>
        </p:nvSpPr>
        <p:spPr>
          <a:xfrm>
            <a:off x="3068081" y="-12909"/>
            <a:ext cx="9720072" cy="1499616"/>
          </a:xfrm>
        </p:spPr>
        <p:txBody>
          <a:bodyPr>
            <a:normAutofit/>
          </a:bodyPr>
          <a:lstStyle/>
          <a:p>
            <a:r>
              <a:rPr lang="en-US" sz="6600" b="1" u="sng" dirty="0"/>
              <a:t>Itinerary- DAY ONE</a:t>
            </a:r>
          </a:p>
        </p:txBody>
      </p:sp>
      <p:pic>
        <p:nvPicPr>
          <p:cNvPr id="3074" name="Picture 2" descr="THE 10 CLOSEST Hotels to Blue Lagoon, Grindavik - Tripadvisor">
            <a:extLst>
              <a:ext uri="{FF2B5EF4-FFF2-40B4-BE49-F238E27FC236}">
                <a16:creationId xmlns:a16="http://schemas.microsoft.com/office/drawing/2014/main" id="{A81611DE-54E2-2E4F-AD28-3040FF42E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7146" y="5162981"/>
            <a:ext cx="2564919" cy="16905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153B5800-DEE0-DD98-AC30-7FA385142C8A}"/>
              </a:ext>
            </a:extLst>
          </p:cNvPr>
          <p:cNvGraphicFramePr>
            <a:graphicFrameLocks noGrp="1"/>
          </p:cNvGraphicFramePr>
          <p:nvPr>
            <p:extLst>
              <p:ext uri="{D42A27DB-BD31-4B8C-83A1-F6EECF244321}">
                <p14:modId xmlns:p14="http://schemas.microsoft.com/office/powerpoint/2010/main" val="2688633365"/>
              </p:ext>
            </p:extLst>
          </p:nvPr>
        </p:nvGraphicFramePr>
        <p:xfrm>
          <a:off x="992037" y="1049547"/>
          <a:ext cx="10469280" cy="4098083"/>
        </p:xfrm>
        <a:graphic>
          <a:graphicData uri="http://schemas.openxmlformats.org/drawingml/2006/table">
            <a:tbl>
              <a:tblPr firstRow="1" firstCol="1" lastRow="1" lastCol="1" bandRow="1" bandCol="1">
                <a:tableStyleId>{5940675A-B579-460E-94D1-54222C63F5DA}</a:tableStyleId>
              </a:tblPr>
              <a:tblGrid>
                <a:gridCol w="1444887">
                  <a:extLst>
                    <a:ext uri="{9D8B030D-6E8A-4147-A177-3AD203B41FA5}">
                      <a16:colId xmlns:a16="http://schemas.microsoft.com/office/drawing/2014/main" val="2793328669"/>
                    </a:ext>
                  </a:extLst>
                </a:gridCol>
                <a:gridCol w="9024393">
                  <a:extLst>
                    <a:ext uri="{9D8B030D-6E8A-4147-A177-3AD203B41FA5}">
                      <a16:colId xmlns:a16="http://schemas.microsoft.com/office/drawing/2014/main" val="844373617"/>
                    </a:ext>
                  </a:extLst>
                </a:gridCol>
              </a:tblGrid>
              <a:tr h="223845">
                <a:tc>
                  <a:txBody>
                    <a:bodyPr/>
                    <a:lstStyle/>
                    <a:p>
                      <a:pPr hangingPunct="0"/>
                      <a:r>
                        <a:rPr lang="en-GB" sz="1400">
                          <a:effectLst/>
                          <a:latin typeface="Comic Sans MS"/>
                        </a:rPr>
                        <a:t>02:00 hrs</a:t>
                      </a:r>
                      <a:endParaRPr lang="en-GB" sz="14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a:effectLst/>
                          <a:latin typeface="Comic Sans MS"/>
                        </a:rPr>
                        <a:t>Meet at Bacons College.</a:t>
                      </a:r>
                      <a:endParaRPr lang="en-GB" sz="14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44360440"/>
                  </a:ext>
                </a:extLst>
              </a:tr>
              <a:tr h="361595">
                <a:tc>
                  <a:txBody>
                    <a:bodyPr/>
                    <a:lstStyle/>
                    <a:p>
                      <a:pPr hangingPunct="0"/>
                      <a:r>
                        <a:rPr lang="en-GB" sz="1400">
                          <a:effectLst/>
                          <a:latin typeface="Comic Sans MS"/>
                          <a:ea typeface="Times New Roman" panose="02020603050405020304" pitchFamily="18" charset="0"/>
                          <a:cs typeface="Times New Roman"/>
                        </a:rPr>
                        <a:t>02:30 hr</a:t>
                      </a:r>
                    </a:p>
                  </a:txBody>
                  <a:tcPr marL="68580" marR="68580" marT="0" marB="0"/>
                </a:tc>
                <a:tc>
                  <a:txBody>
                    <a:bodyPr/>
                    <a:lstStyle/>
                    <a:p>
                      <a:pPr hangingPunct="0"/>
                      <a:r>
                        <a:rPr lang="en-GB" sz="1400">
                          <a:effectLst/>
                          <a:latin typeface="Comic Sans MS"/>
                          <a:ea typeface="Times New Roman" panose="02020603050405020304" pitchFamily="18" charset="0"/>
                          <a:cs typeface="Times New Roman"/>
                        </a:rPr>
                        <a:t>Leave Bacons College</a:t>
                      </a:r>
                      <a:endParaRPr lang="en-GB" sz="1400" dirty="0">
                        <a:effectLst/>
                        <a:latin typeface="Comic Sans MS"/>
                        <a:ea typeface="Times New Roman" panose="02020603050405020304" pitchFamily="18" charset="0"/>
                        <a:cs typeface="Times New Roman"/>
                      </a:endParaRPr>
                    </a:p>
                  </a:txBody>
                  <a:tcPr marL="68580" marR="68580" marT="0" marB="0"/>
                </a:tc>
                <a:extLst>
                  <a:ext uri="{0D108BD9-81ED-4DB2-BD59-A6C34878D82A}">
                    <a16:rowId xmlns:a16="http://schemas.microsoft.com/office/drawing/2014/main" val="2719749329"/>
                  </a:ext>
                </a:extLst>
              </a:tr>
              <a:tr h="568222">
                <a:tc>
                  <a:txBody>
                    <a:bodyPr/>
                    <a:lstStyle/>
                    <a:p>
                      <a:pPr hangingPunct="0"/>
                      <a:r>
                        <a:rPr lang="en-GB" sz="1400">
                          <a:effectLst/>
                          <a:latin typeface="Comic Sans MS"/>
                        </a:rPr>
                        <a:t>04:30 hrs</a:t>
                      </a:r>
                      <a:endParaRPr lang="en-GB" sz="14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a:rPr>
                        <a:t>Arrival and check in at Heathrow- flight NO BA 894. </a:t>
                      </a:r>
                    </a:p>
                  </a:txBody>
                  <a:tcPr marL="68580" marR="68580" marT="0" marB="0"/>
                </a:tc>
                <a:extLst>
                  <a:ext uri="{0D108BD9-81ED-4DB2-BD59-A6C34878D82A}">
                    <a16:rowId xmlns:a16="http://schemas.microsoft.com/office/drawing/2014/main" val="2447285139"/>
                  </a:ext>
                </a:extLst>
              </a:tr>
              <a:tr h="344376">
                <a:tc>
                  <a:txBody>
                    <a:bodyPr/>
                    <a:lstStyle/>
                    <a:p>
                      <a:pPr hangingPunct="0"/>
                      <a:r>
                        <a:rPr lang="en-GB" sz="1400" dirty="0">
                          <a:effectLst/>
                          <a:latin typeface="Comic Sans MS"/>
                        </a:rPr>
                        <a:t>07:24 hrs </a:t>
                      </a:r>
                      <a:endParaRPr lang="en-GB" sz="14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a:effectLst/>
                          <a:latin typeface="Comic Sans MS"/>
                        </a:rPr>
                        <a:t>Flight departs</a:t>
                      </a:r>
                      <a:endParaRPr lang="en-GB" sz="1400" dirty="0">
                        <a:effectLst/>
                        <a:latin typeface="Comic Sans MS"/>
                      </a:endParaRPr>
                    </a:p>
                  </a:txBody>
                  <a:tcPr marL="68580" marR="68580" marT="0" marB="0"/>
                </a:tc>
                <a:extLst>
                  <a:ext uri="{0D108BD9-81ED-4DB2-BD59-A6C34878D82A}">
                    <a16:rowId xmlns:a16="http://schemas.microsoft.com/office/drawing/2014/main" val="3764900210"/>
                  </a:ext>
                </a:extLst>
              </a:tr>
              <a:tr h="327158">
                <a:tc>
                  <a:txBody>
                    <a:bodyPr/>
                    <a:lstStyle/>
                    <a:p>
                      <a:pPr hangingPunct="0"/>
                      <a:r>
                        <a:rPr lang="en-GB" sz="1400" dirty="0">
                          <a:effectLst/>
                          <a:latin typeface="Comic Sans MS"/>
                        </a:rPr>
                        <a:t>10:45 hrs </a:t>
                      </a:r>
                      <a:endParaRPr lang="en-GB" sz="1400" dirty="0">
                        <a:effectLst/>
                        <a:latin typeface="Comic Sans MS"/>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a:rPr>
                        <a:t>Arrive at Keflavik International Airport (local time)</a:t>
                      </a:r>
                      <a:endParaRPr lang="en-GB" sz="1400" dirty="0">
                        <a:effectLst/>
                        <a:latin typeface="Comic Sans M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5389463"/>
                  </a:ext>
                </a:extLst>
              </a:tr>
              <a:tr h="344376">
                <a:tc>
                  <a:txBody>
                    <a:bodyPr/>
                    <a:lstStyle/>
                    <a:p>
                      <a:pPr hangingPunct="0"/>
                      <a:r>
                        <a:rPr lang="en-GB" sz="1400">
                          <a:effectLst/>
                          <a:latin typeface="Comic Sans MS"/>
                        </a:rPr>
                        <a:t>11:45 hrs </a:t>
                      </a:r>
                      <a:endParaRPr lang="en-GB" sz="1400">
                        <a:effectLst/>
                        <a:latin typeface="Comic Sans MS"/>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a:rPr>
                        <a:t>Arrival at Blue Lagoon</a:t>
                      </a:r>
                    </a:p>
                  </a:txBody>
                  <a:tcPr marL="68580" marR="68580" marT="0" marB="0"/>
                </a:tc>
                <a:extLst>
                  <a:ext uri="{0D108BD9-81ED-4DB2-BD59-A6C34878D82A}">
                    <a16:rowId xmlns:a16="http://schemas.microsoft.com/office/drawing/2014/main" val="480647249"/>
                  </a:ext>
                </a:extLst>
              </a:tr>
              <a:tr h="533784">
                <a:tc>
                  <a:txBody>
                    <a:bodyPr/>
                    <a:lstStyle/>
                    <a:p>
                      <a:pPr hangingPunct="0"/>
                      <a:r>
                        <a:rPr lang="en-GB" sz="1400" dirty="0">
                          <a:effectLst/>
                          <a:latin typeface="Comic Sans MS"/>
                        </a:rPr>
                        <a:t>14:00 hrs </a:t>
                      </a:r>
                      <a:endParaRPr lang="en-GB" sz="1400" dirty="0">
                        <a:effectLst/>
                        <a:latin typeface="Comic Sans MS"/>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a:ea typeface="Times New Roman" panose="02020603050405020304" pitchFamily="18" charset="0"/>
                          <a:cs typeface="Times New Roman"/>
                        </a:rPr>
                        <a:t>Visit ends and depart on coach </a:t>
                      </a:r>
                      <a:endParaRPr lang="en-GB" sz="14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7611171"/>
                  </a:ext>
                </a:extLst>
              </a:tr>
              <a:tr h="327158">
                <a:tc>
                  <a:txBody>
                    <a:bodyPr/>
                    <a:lstStyle/>
                    <a:p>
                      <a:pPr hangingPunct="0"/>
                      <a:r>
                        <a:rPr lang="en-GB" sz="1400" dirty="0">
                          <a:effectLst/>
                          <a:latin typeface="Comic Sans MS"/>
                        </a:rPr>
                        <a:t>15:00 hrs </a:t>
                      </a:r>
                      <a:endParaRPr lang="en-GB" sz="1400" dirty="0">
                        <a:effectLst/>
                        <a:latin typeface="Comic Sans MS"/>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a:rPr>
                        <a:t>Arrive at hotel (Hotel Cabin)</a:t>
                      </a:r>
                    </a:p>
                  </a:txBody>
                  <a:tcPr marL="68580" marR="68580" marT="0" marB="0"/>
                </a:tc>
                <a:extLst>
                  <a:ext uri="{0D108BD9-81ED-4DB2-BD59-A6C34878D82A}">
                    <a16:rowId xmlns:a16="http://schemas.microsoft.com/office/drawing/2014/main" val="545413562"/>
                  </a:ext>
                </a:extLst>
              </a:tr>
              <a:tr h="327158">
                <a:tc>
                  <a:txBody>
                    <a:bodyPr/>
                    <a:lstStyle/>
                    <a:p>
                      <a:pPr hangingPunct="0"/>
                      <a:r>
                        <a:rPr lang="en-GB" sz="1400">
                          <a:effectLst/>
                          <a:latin typeface="Comic Sans MS"/>
                        </a:rPr>
                        <a:t>16:00 hrs </a:t>
                      </a:r>
                      <a:endParaRPr lang="en-GB" sz="1400">
                        <a:effectLst/>
                        <a:latin typeface="Comic Sans MS"/>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a:ea typeface="Times New Roman" panose="02020603050405020304" pitchFamily="18" charset="0"/>
                          <a:cs typeface="Times New Roman"/>
                        </a:rPr>
                        <a:t>Trip </a:t>
                      </a:r>
                      <a:r>
                        <a:rPr lang="en-GB" sz="1400">
                          <a:effectLst/>
                          <a:latin typeface="Comic Sans MS"/>
                          <a:ea typeface="Times New Roman" panose="02020603050405020304" pitchFamily="18" charset="0"/>
                          <a:cs typeface="Times New Roman"/>
                        </a:rPr>
                        <a:t>into</a:t>
                      </a:r>
                      <a:r>
                        <a:rPr lang="en-GB" sz="1400" dirty="0">
                          <a:effectLst/>
                          <a:latin typeface="Comic Sans MS"/>
                          <a:ea typeface="Times New Roman" panose="02020603050405020304" pitchFamily="18" charset="0"/>
                          <a:cs typeface="Times New Roman"/>
                        </a:rPr>
                        <a:t> Reykjavik</a:t>
                      </a:r>
                    </a:p>
                  </a:txBody>
                  <a:tcPr marL="68580" marR="68580" marT="0" marB="0"/>
                </a:tc>
                <a:extLst>
                  <a:ext uri="{0D108BD9-81ED-4DB2-BD59-A6C34878D82A}">
                    <a16:rowId xmlns:a16="http://schemas.microsoft.com/office/drawing/2014/main" val="1510319101"/>
                  </a:ext>
                </a:extLst>
              </a:tr>
              <a:tr h="327158">
                <a:tc>
                  <a:txBody>
                    <a:bodyPr/>
                    <a:lstStyle/>
                    <a:p>
                      <a:pPr hangingPunct="0"/>
                      <a:r>
                        <a:rPr lang="fr-FR" sz="1400" dirty="0">
                          <a:effectLst/>
                          <a:latin typeface="Comic Sans MS"/>
                        </a:rPr>
                        <a:t>19:00 </a:t>
                      </a:r>
                      <a:r>
                        <a:rPr lang="fr-FR" sz="1400" dirty="0" err="1">
                          <a:effectLst/>
                          <a:latin typeface="Comic Sans MS"/>
                        </a:rPr>
                        <a:t>hrs</a:t>
                      </a:r>
                      <a:r>
                        <a:rPr lang="fr-FR" sz="1400" dirty="0">
                          <a:effectLst/>
                          <a:latin typeface="Comic Sans MS"/>
                        </a:rPr>
                        <a:t> </a:t>
                      </a:r>
                      <a:endParaRPr lang="en-GB" sz="1400" dirty="0">
                        <a:effectLst/>
                        <a:latin typeface="Comic Sans MS"/>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a:ea typeface="Times New Roman" panose="02020603050405020304" pitchFamily="18" charset="0"/>
                          <a:cs typeface="Times New Roman"/>
                        </a:rPr>
                        <a:t>Dinner at hotel</a:t>
                      </a:r>
                    </a:p>
                  </a:txBody>
                  <a:tcPr marL="68580" marR="68580" marT="0" marB="0"/>
                </a:tc>
                <a:extLst>
                  <a:ext uri="{0D108BD9-81ED-4DB2-BD59-A6C34878D82A}">
                    <a16:rowId xmlns:a16="http://schemas.microsoft.com/office/drawing/2014/main" val="2941757174"/>
                  </a:ext>
                </a:extLst>
              </a:tr>
              <a:tr h="413253">
                <a:tc>
                  <a:txBody>
                    <a:bodyPr/>
                    <a:lstStyle/>
                    <a:p>
                      <a:pPr hangingPunct="0"/>
                      <a:endParaRPr lang="en-GB" sz="1400" dirty="0">
                        <a:effectLst/>
                        <a:latin typeface="Comic Sans MS"/>
                        <a:ea typeface="Times New Roman" panose="02020603050405020304" pitchFamily="18" charset="0"/>
                        <a:cs typeface="Times New Roman" panose="02020603050405020304" pitchFamily="18" charset="0"/>
                      </a:endParaRPr>
                    </a:p>
                  </a:txBody>
                  <a:tcPr marL="68580" marR="68580" marT="0" marB="0"/>
                </a:tc>
                <a:tc>
                  <a:txBody>
                    <a:bodyPr/>
                    <a:lstStyle/>
                    <a:p>
                      <a:pPr hangingPunct="0"/>
                      <a:r>
                        <a:rPr lang="en-GB" sz="1400" dirty="0">
                          <a:effectLst/>
                          <a:latin typeface="Comic Sans MS" panose="030F0702030302020204" pitchFamily="66" charset="0"/>
                        </a:rPr>
                        <a:t>Group to spend the evening at leisure </a:t>
                      </a:r>
                      <a:endParaRPr lang="en-GB" sz="14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44464471"/>
                  </a:ext>
                </a:extLst>
              </a:tr>
            </a:tbl>
          </a:graphicData>
        </a:graphic>
      </p:graphicFrame>
      <p:pic>
        <p:nvPicPr>
          <p:cNvPr id="4" name="Picture 2" descr="THE 10 CLOSEST Hotels to Blue Lagoon, Grindavik - Tripadvisor">
            <a:extLst>
              <a:ext uri="{FF2B5EF4-FFF2-40B4-BE49-F238E27FC236}">
                <a16:creationId xmlns:a16="http://schemas.microsoft.com/office/drawing/2014/main" id="{E3FFD447-6037-C631-86BE-B9AF0CAAE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73" y="5162980"/>
            <a:ext cx="2564919" cy="1690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E 10 CLOSEST Hotels to Blue Lagoon, Grindavik - Tripadvisor">
            <a:extLst>
              <a:ext uri="{FF2B5EF4-FFF2-40B4-BE49-F238E27FC236}">
                <a16:creationId xmlns:a16="http://schemas.microsoft.com/office/drawing/2014/main" id="{53757615-6D97-F1A6-3FE5-877D1C1C1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711" y="5148602"/>
            <a:ext cx="2564919" cy="1690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10 CLOSEST Hotels to Blue Lagoon, Grindavik - Tripadvisor">
            <a:extLst>
              <a:ext uri="{FF2B5EF4-FFF2-40B4-BE49-F238E27FC236}">
                <a16:creationId xmlns:a16="http://schemas.microsoft.com/office/drawing/2014/main" id="{EBF64C7C-FBA9-93B8-5694-F179185CB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993" y="5162979"/>
            <a:ext cx="2564919" cy="169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35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A105-FF30-3F4D-949C-903CB2124BAE}"/>
              </a:ext>
            </a:extLst>
          </p:cNvPr>
          <p:cNvSpPr>
            <a:spLocks noGrp="1"/>
          </p:cNvSpPr>
          <p:nvPr>
            <p:ph type="title"/>
          </p:nvPr>
        </p:nvSpPr>
        <p:spPr>
          <a:xfrm>
            <a:off x="2915273" y="-170121"/>
            <a:ext cx="9720072" cy="1499616"/>
          </a:xfrm>
        </p:spPr>
        <p:txBody>
          <a:bodyPr>
            <a:normAutofit/>
          </a:bodyPr>
          <a:lstStyle/>
          <a:p>
            <a:r>
              <a:rPr lang="en-US" sz="7200" b="1" u="sng" dirty="0"/>
              <a:t>Itinerary DAY TWO</a:t>
            </a:r>
          </a:p>
        </p:txBody>
      </p:sp>
      <p:pic>
        <p:nvPicPr>
          <p:cNvPr id="4098" name="Picture 2" descr="How to do South Coast in Iceland on a Budget | Iceland Travel | Blog">
            <a:extLst>
              <a:ext uri="{FF2B5EF4-FFF2-40B4-BE49-F238E27FC236}">
                <a16:creationId xmlns:a16="http://schemas.microsoft.com/office/drawing/2014/main" id="{66858808-6040-F34D-BDBC-B7CD54D1E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2057" y="4790126"/>
            <a:ext cx="3107553" cy="20678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outh Shore Adventure Day Tour in Small Group | Tours in iceland, Iceland  south coast, Northern lights tours">
            <a:extLst>
              <a:ext uri="{FF2B5EF4-FFF2-40B4-BE49-F238E27FC236}">
                <a16:creationId xmlns:a16="http://schemas.microsoft.com/office/drawing/2014/main" id="{6841AA51-6587-3D48-B94D-E1E855E41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554" y="4790127"/>
            <a:ext cx="3118760" cy="20678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ólheimajökull Glacier Hike For Beginners | Arctic Adventures">
            <a:extLst>
              <a:ext uri="{FF2B5EF4-FFF2-40B4-BE49-F238E27FC236}">
                <a16:creationId xmlns:a16="http://schemas.microsoft.com/office/drawing/2014/main" id="{5C30E450-2B36-1DBF-67CA-107CBBC91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579" y="4662534"/>
            <a:ext cx="3216692" cy="20678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4CE36A91-8EFC-7DD0-E47D-75EC7CDF366F}"/>
              </a:ext>
            </a:extLst>
          </p:cNvPr>
          <p:cNvPicPr>
            <a:picLocks noChangeAspect="1"/>
          </p:cNvPicPr>
          <p:nvPr/>
        </p:nvPicPr>
        <p:blipFill>
          <a:blip r:embed="rId5"/>
          <a:srcRect l="63407" t="61570" r="6903" b="20108"/>
          <a:stretch/>
        </p:blipFill>
        <p:spPr>
          <a:xfrm>
            <a:off x="6223731" y="1331417"/>
            <a:ext cx="6032152" cy="2099883"/>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E4CA53B3-51D9-A033-294E-A6F16A336798}"/>
              </a:ext>
            </a:extLst>
          </p:cNvPr>
          <p:cNvPicPr>
            <a:picLocks noChangeAspect="1"/>
          </p:cNvPicPr>
          <p:nvPr/>
        </p:nvPicPr>
        <p:blipFill>
          <a:blip r:embed="rId5"/>
          <a:srcRect l="63398" t="33662" r="5912" b="47180"/>
          <a:stretch/>
        </p:blipFill>
        <p:spPr>
          <a:xfrm>
            <a:off x="427" y="1251234"/>
            <a:ext cx="6227848" cy="2174394"/>
          </a:xfrm>
          <a:prstGeom prst="rect">
            <a:avLst/>
          </a:prstGeom>
        </p:spPr>
      </p:pic>
    </p:spTree>
    <p:extLst>
      <p:ext uri="{BB962C8B-B14F-4D97-AF65-F5344CB8AC3E}">
        <p14:creationId xmlns:p14="http://schemas.microsoft.com/office/powerpoint/2010/main" val="333529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291B-5489-A34C-8DB1-6B5A712951A0}"/>
              </a:ext>
            </a:extLst>
          </p:cNvPr>
          <p:cNvSpPr>
            <a:spLocks noGrp="1"/>
          </p:cNvSpPr>
          <p:nvPr>
            <p:ph type="title"/>
          </p:nvPr>
        </p:nvSpPr>
        <p:spPr>
          <a:xfrm>
            <a:off x="2329688" y="-254000"/>
            <a:ext cx="9720072" cy="1499616"/>
          </a:xfrm>
        </p:spPr>
        <p:txBody>
          <a:bodyPr>
            <a:normAutofit/>
          </a:bodyPr>
          <a:lstStyle/>
          <a:p>
            <a:r>
              <a:rPr lang="en-US" sz="8000" b="1" u="sng" dirty="0"/>
              <a:t>Itinerary day three</a:t>
            </a:r>
          </a:p>
        </p:txBody>
      </p:sp>
      <p:pic>
        <p:nvPicPr>
          <p:cNvPr id="5124" name="Picture 4" descr="Your Guide to Iceland&amp;#39;s Golden Circle | Discover the World">
            <a:extLst>
              <a:ext uri="{FF2B5EF4-FFF2-40B4-BE49-F238E27FC236}">
                <a16:creationId xmlns:a16="http://schemas.microsoft.com/office/drawing/2014/main" id="{11A7D7FC-8FD7-FB4D-B0E9-43527688E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170" y="820185"/>
            <a:ext cx="4061421" cy="17977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on't Visit Gullfoss Before Reading This | Updated for 2021">
            <a:extLst>
              <a:ext uri="{FF2B5EF4-FFF2-40B4-BE49-F238E27FC236}">
                <a16:creationId xmlns:a16="http://schemas.microsoft.com/office/drawing/2014/main" id="{042BC376-81D5-9B15-C1F0-2C39C668A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136" y="4572559"/>
            <a:ext cx="3428162" cy="22854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9 Best Things To Do In Thingvellir National Park - Iceland Trippers">
            <a:extLst>
              <a:ext uri="{FF2B5EF4-FFF2-40B4-BE49-F238E27FC236}">
                <a16:creationId xmlns:a16="http://schemas.microsoft.com/office/drawing/2014/main" id="{133B9E36-6167-B38B-74DA-B8B01B289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327" y="2618327"/>
            <a:ext cx="3703798" cy="2092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33089793-989A-F2AC-E59B-4C570249003C}"/>
              </a:ext>
            </a:extLst>
          </p:cNvPr>
          <p:cNvPicPr>
            <a:picLocks noChangeAspect="1"/>
          </p:cNvPicPr>
          <p:nvPr/>
        </p:nvPicPr>
        <p:blipFill>
          <a:blip r:embed="rId5"/>
          <a:srcRect l="38667" t="33630" r="31833" b="34370"/>
          <a:stretch/>
        </p:blipFill>
        <p:spPr>
          <a:xfrm>
            <a:off x="375920" y="934720"/>
            <a:ext cx="7040892" cy="4297687"/>
          </a:xfrm>
          <a:prstGeom prst="rect">
            <a:avLst/>
          </a:prstGeom>
        </p:spPr>
      </p:pic>
      <p:pic>
        <p:nvPicPr>
          <p:cNvPr id="4" name="Picture 3" descr="Kerid Crater Lake: A Can't-Miss Golden Circle Attraction">
            <a:extLst>
              <a:ext uri="{FF2B5EF4-FFF2-40B4-BE49-F238E27FC236}">
                <a16:creationId xmlns:a16="http://schemas.microsoft.com/office/drawing/2014/main" id="{50AA327C-E4A6-7253-3538-7B2FCEF8C965}"/>
              </a:ext>
            </a:extLst>
          </p:cNvPr>
          <p:cNvPicPr>
            <a:picLocks noChangeAspect="1"/>
          </p:cNvPicPr>
          <p:nvPr/>
        </p:nvPicPr>
        <p:blipFill>
          <a:blip r:embed="rId6"/>
          <a:stretch>
            <a:fillRect/>
          </a:stretch>
        </p:blipFill>
        <p:spPr>
          <a:xfrm>
            <a:off x="5720080" y="4922520"/>
            <a:ext cx="2814320" cy="1930400"/>
          </a:xfrm>
          <a:prstGeom prst="rect">
            <a:avLst/>
          </a:prstGeom>
        </p:spPr>
      </p:pic>
    </p:spTree>
    <p:extLst>
      <p:ext uri="{BB962C8B-B14F-4D97-AF65-F5344CB8AC3E}">
        <p14:creationId xmlns:p14="http://schemas.microsoft.com/office/powerpoint/2010/main" val="2037864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6C10-620D-4445-AF75-A8BF3CBDC508}"/>
              </a:ext>
            </a:extLst>
          </p:cNvPr>
          <p:cNvSpPr>
            <a:spLocks noGrp="1"/>
          </p:cNvSpPr>
          <p:nvPr>
            <p:ph type="title"/>
          </p:nvPr>
        </p:nvSpPr>
        <p:spPr>
          <a:xfrm>
            <a:off x="2299475" y="0"/>
            <a:ext cx="9720072" cy="1499616"/>
          </a:xfrm>
        </p:spPr>
        <p:txBody>
          <a:bodyPr>
            <a:normAutofit/>
          </a:bodyPr>
          <a:lstStyle/>
          <a:p>
            <a:r>
              <a:rPr lang="en-US" sz="8000" b="1" u="sng" dirty="0"/>
              <a:t>Itinerary day four</a:t>
            </a:r>
          </a:p>
        </p:txBody>
      </p:sp>
      <p:pic>
        <p:nvPicPr>
          <p:cNvPr id="3" name="Picture 2" descr="A screenshot of a computer&#10;&#10;Description automatically generated">
            <a:extLst>
              <a:ext uri="{FF2B5EF4-FFF2-40B4-BE49-F238E27FC236}">
                <a16:creationId xmlns:a16="http://schemas.microsoft.com/office/drawing/2014/main" id="{4DA25F28-E889-E3A6-6613-B94CF6A978EF}"/>
              </a:ext>
            </a:extLst>
          </p:cNvPr>
          <p:cNvPicPr>
            <a:picLocks noChangeAspect="1"/>
          </p:cNvPicPr>
          <p:nvPr/>
        </p:nvPicPr>
        <p:blipFill>
          <a:blip r:embed="rId2"/>
          <a:srcRect l="30000" t="33926" r="34750" b="20592"/>
          <a:stretch/>
        </p:blipFill>
        <p:spPr>
          <a:xfrm>
            <a:off x="2296160" y="1229360"/>
            <a:ext cx="7599680" cy="5506729"/>
          </a:xfrm>
          <a:prstGeom prst="rect">
            <a:avLst/>
          </a:prstGeom>
        </p:spPr>
      </p:pic>
    </p:spTree>
    <p:extLst>
      <p:ext uri="{BB962C8B-B14F-4D97-AF65-F5344CB8AC3E}">
        <p14:creationId xmlns:p14="http://schemas.microsoft.com/office/powerpoint/2010/main" val="1389656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4A8C-C80B-DFF6-8ED8-C875FD0146B3}"/>
              </a:ext>
            </a:extLst>
          </p:cNvPr>
          <p:cNvSpPr>
            <a:spLocks noGrp="1"/>
          </p:cNvSpPr>
          <p:nvPr>
            <p:ph type="title"/>
          </p:nvPr>
        </p:nvSpPr>
        <p:spPr>
          <a:xfrm>
            <a:off x="1235964" y="0"/>
            <a:ext cx="9720072" cy="1499616"/>
          </a:xfrm>
        </p:spPr>
        <p:txBody>
          <a:bodyPr>
            <a:normAutofit fontScale="90000"/>
          </a:bodyPr>
          <a:lstStyle/>
          <a:p>
            <a:pPr algn="ctr"/>
            <a:r>
              <a:rPr lang="en-GB" sz="11500" u="sng" dirty="0"/>
              <a:t>Hotel details</a:t>
            </a:r>
          </a:p>
        </p:txBody>
      </p:sp>
      <p:pic>
        <p:nvPicPr>
          <p:cNvPr id="5122" name="Picture 2" descr="Hotel Cabin - Comfortable and economical accommodation">
            <a:extLst>
              <a:ext uri="{FF2B5EF4-FFF2-40B4-BE49-F238E27FC236}">
                <a16:creationId xmlns:a16="http://schemas.microsoft.com/office/drawing/2014/main" id="{96E8E7F0-92F5-901C-779A-1304BD4E8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984" y="3949569"/>
            <a:ext cx="4189225" cy="27928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tel Cabin | Best Price 2023 | Guide to Iceland">
            <a:extLst>
              <a:ext uri="{FF2B5EF4-FFF2-40B4-BE49-F238E27FC236}">
                <a16:creationId xmlns:a16="http://schemas.microsoft.com/office/drawing/2014/main" id="{3162E92A-06F2-2088-BE58-4CA3F1C65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830" y="3904167"/>
            <a:ext cx="4363993" cy="29084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329524-6AE1-7B6E-B0EB-EC3F6116433B}"/>
              </a:ext>
            </a:extLst>
          </p:cNvPr>
          <p:cNvSpPr txBox="1"/>
          <p:nvPr/>
        </p:nvSpPr>
        <p:spPr>
          <a:xfrm>
            <a:off x="1235964" y="1229676"/>
            <a:ext cx="10423236" cy="2554545"/>
          </a:xfrm>
          <a:prstGeom prst="rect">
            <a:avLst/>
          </a:prstGeom>
          <a:noFill/>
        </p:spPr>
        <p:txBody>
          <a:bodyPr wrap="square">
            <a:spAutoFit/>
          </a:bodyPr>
          <a:lstStyle/>
          <a:p>
            <a:r>
              <a:rPr lang="en-GB" sz="3200" b="0" i="0" dirty="0">
                <a:solidFill>
                  <a:srgbClr val="202124"/>
                </a:solidFill>
                <a:effectLst/>
                <a:latin typeface="arial" panose="020B0604020202020204" pitchFamily="34" charset="0"/>
              </a:rPr>
              <a:t>Hotel Cabin</a:t>
            </a:r>
          </a:p>
          <a:p>
            <a:r>
              <a:rPr lang="en-GB" sz="3200" b="0" i="0" dirty="0" err="1">
                <a:solidFill>
                  <a:srgbClr val="202124"/>
                </a:solidFill>
                <a:effectLst/>
                <a:latin typeface="arial" panose="020B0604020202020204" pitchFamily="34" charset="0"/>
              </a:rPr>
              <a:t>Borgartún</a:t>
            </a:r>
            <a:r>
              <a:rPr lang="en-GB" sz="3200" b="0" i="0" dirty="0">
                <a:solidFill>
                  <a:srgbClr val="202124"/>
                </a:solidFill>
                <a:effectLst/>
                <a:latin typeface="arial" panose="020B0604020202020204" pitchFamily="34" charset="0"/>
              </a:rPr>
              <a:t> 32, 105 Reykjavík, Iceland</a:t>
            </a:r>
          </a:p>
          <a:p>
            <a:endParaRPr lang="en-GB" sz="3200" dirty="0">
              <a:solidFill>
                <a:srgbClr val="202124"/>
              </a:solidFill>
              <a:latin typeface="arial" panose="020B0604020202020204" pitchFamily="34" charset="0"/>
            </a:endParaRPr>
          </a:p>
          <a:p>
            <a:r>
              <a:rPr lang="en-GB" sz="3200" dirty="0">
                <a:solidFill>
                  <a:srgbClr val="202124"/>
                </a:solidFill>
                <a:latin typeface="arial" panose="020B0604020202020204" pitchFamily="34" charset="0"/>
              </a:rPr>
              <a:t>Students will be provided with all 3 meals and will be sharing rooms of 2 or 3. </a:t>
            </a:r>
            <a:endParaRPr lang="en-GB" sz="3200" dirty="0"/>
          </a:p>
        </p:txBody>
      </p:sp>
    </p:spTree>
    <p:extLst>
      <p:ext uri="{BB962C8B-B14F-4D97-AF65-F5344CB8AC3E}">
        <p14:creationId xmlns:p14="http://schemas.microsoft.com/office/powerpoint/2010/main" val="329224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ABC38-9AE0-8747-A6F4-AE562EFAAF46}"/>
              </a:ext>
            </a:extLst>
          </p:cNvPr>
          <p:cNvSpPr>
            <a:spLocks noGrp="1"/>
          </p:cNvSpPr>
          <p:nvPr>
            <p:ph type="title"/>
          </p:nvPr>
        </p:nvSpPr>
        <p:spPr>
          <a:xfrm>
            <a:off x="4032022" y="0"/>
            <a:ext cx="9720072" cy="1499616"/>
          </a:xfrm>
        </p:spPr>
        <p:txBody>
          <a:bodyPr>
            <a:normAutofit/>
          </a:bodyPr>
          <a:lstStyle/>
          <a:p>
            <a:r>
              <a:rPr lang="en-US" sz="8800" b="1" u="sng" dirty="0"/>
              <a:t>INSURANCE</a:t>
            </a:r>
          </a:p>
        </p:txBody>
      </p:sp>
      <p:sp>
        <p:nvSpPr>
          <p:cNvPr id="4" name="TextBox 3">
            <a:extLst>
              <a:ext uri="{FF2B5EF4-FFF2-40B4-BE49-F238E27FC236}">
                <a16:creationId xmlns:a16="http://schemas.microsoft.com/office/drawing/2014/main" id="{6E5ABB53-9241-5645-BE33-630A3A4BCF6E}"/>
              </a:ext>
            </a:extLst>
          </p:cNvPr>
          <p:cNvSpPr txBox="1"/>
          <p:nvPr/>
        </p:nvSpPr>
        <p:spPr>
          <a:xfrm>
            <a:off x="6776967" y="2483070"/>
            <a:ext cx="4530825" cy="1569660"/>
          </a:xfrm>
          <a:prstGeom prst="rect">
            <a:avLst/>
          </a:prstGeom>
          <a:solidFill>
            <a:schemeClr val="accent1">
              <a:lumMod val="40000"/>
              <a:lumOff val="60000"/>
            </a:schemeClr>
          </a:solidFill>
        </p:spPr>
        <p:txBody>
          <a:bodyPr wrap="square" rtlCol="0">
            <a:spAutoFit/>
          </a:bodyPr>
          <a:lstStyle/>
          <a:p>
            <a:r>
              <a:rPr lang="en-US" sz="3200" dirty="0"/>
              <a:t>A summary of the insurance policy is included in the pack you have. </a:t>
            </a:r>
          </a:p>
        </p:txBody>
      </p:sp>
      <p:pic>
        <p:nvPicPr>
          <p:cNvPr id="3" name="Picture 2" descr="A screenshot of a computer&#10;&#10;Description automatically generated">
            <a:extLst>
              <a:ext uri="{FF2B5EF4-FFF2-40B4-BE49-F238E27FC236}">
                <a16:creationId xmlns:a16="http://schemas.microsoft.com/office/drawing/2014/main" id="{F0475AB5-C99B-CE31-59ED-A14AA68307F3}"/>
              </a:ext>
            </a:extLst>
          </p:cNvPr>
          <p:cNvPicPr>
            <a:picLocks noChangeAspect="1"/>
          </p:cNvPicPr>
          <p:nvPr/>
        </p:nvPicPr>
        <p:blipFill>
          <a:blip r:embed="rId2"/>
          <a:srcRect l="30000" t="17991" r="30250" b="5037"/>
          <a:stretch/>
        </p:blipFill>
        <p:spPr>
          <a:xfrm>
            <a:off x="863600" y="1203362"/>
            <a:ext cx="4846320" cy="5278727"/>
          </a:xfrm>
          <a:prstGeom prst="rect">
            <a:avLst/>
          </a:prstGeom>
        </p:spPr>
      </p:pic>
    </p:spTree>
    <p:extLst>
      <p:ext uri="{BB962C8B-B14F-4D97-AF65-F5344CB8AC3E}">
        <p14:creationId xmlns:p14="http://schemas.microsoft.com/office/powerpoint/2010/main" val="31832921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c0cce3e-c4d4-4a26-ab51-9f4c2df8e999">
      <Terms xmlns="http://schemas.microsoft.com/office/infopath/2007/PartnerControls"/>
    </lcf76f155ced4ddcb4097134ff3c332f>
    <TaxCatchAll xmlns="9b57728a-2b1a-4ec3-b99a-1e1479ba6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B982AFCAA1CD4BAC3EA0F4EB8FCF09" ma:contentTypeVersion="18" ma:contentTypeDescription="Create a new document." ma:contentTypeScope="" ma:versionID="06dcc50cbfddb120a062e84402ec4498">
  <xsd:schema xmlns:xsd="http://www.w3.org/2001/XMLSchema" xmlns:xs="http://www.w3.org/2001/XMLSchema" xmlns:p="http://schemas.microsoft.com/office/2006/metadata/properties" xmlns:ns2="0c0cce3e-c4d4-4a26-ab51-9f4c2df8e999" xmlns:ns3="9b57728a-2b1a-4ec3-b99a-1e1479ba6105" targetNamespace="http://schemas.microsoft.com/office/2006/metadata/properties" ma:root="true" ma:fieldsID="a7e88d8fff2f86c2aa76287a9ba3412c" ns2:_="" ns3:_="">
    <xsd:import namespace="0c0cce3e-c4d4-4a26-ab51-9f4c2df8e999"/>
    <xsd:import namespace="9b57728a-2b1a-4ec3-b99a-1e1479ba61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cce3e-c4d4-4a26-ab51-9f4c2df8e9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54b3cf-6473-43fd-a460-3f2b6ef2bd8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57728a-2b1a-4ec3-b99a-1e1479ba610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dc7826-c4e7-4707-993a-863162fd3c8a}" ma:internalName="TaxCatchAll" ma:showField="CatchAllData" ma:web="9b57728a-2b1a-4ec3-b99a-1e1479ba61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C8B7B1-963B-4FAD-B9DF-34DAA0689BF7}">
  <ds:schemaRefs>
    <ds:schemaRef ds:uri="http://schemas.microsoft.com/office/2006/metadata/properties"/>
    <ds:schemaRef ds:uri="http://schemas.microsoft.com/office/infopath/2007/PartnerControls"/>
    <ds:schemaRef ds:uri="0c0cce3e-c4d4-4a26-ab51-9f4c2df8e999"/>
    <ds:schemaRef ds:uri="9b57728a-2b1a-4ec3-b99a-1e1479ba6105"/>
  </ds:schemaRefs>
</ds:datastoreItem>
</file>

<file path=customXml/itemProps2.xml><?xml version="1.0" encoding="utf-8"?>
<ds:datastoreItem xmlns:ds="http://schemas.openxmlformats.org/officeDocument/2006/customXml" ds:itemID="{0C9E9696-3D63-415A-AA07-4368ECE88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0cce3e-c4d4-4a26-ab51-9f4c2df8e999"/>
    <ds:schemaRef ds:uri="9b57728a-2b1a-4ec3-b99a-1e1479ba61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931BD6-6952-41E8-AFEB-5755EE4B5F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2219</TotalTime>
  <Words>791</Words>
  <Application>Microsoft Office PowerPoint</Application>
  <PresentationFormat>Widescreen</PresentationFormat>
  <Paragraphs>77</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Integral</vt:lpstr>
      <vt:lpstr>ICELAND 2025: 13th-16th FEBRUARY information evening</vt:lpstr>
      <vt:lpstr>Flight details</vt:lpstr>
      <vt:lpstr>Departure and arrival details</vt:lpstr>
      <vt:lpstr>Itinerary- DAY ONE</vt:lpstr>
      <vt:lpstr>Itinerary DAY TWO</vt:lpstr>
      <vt:lpstr>Itinerary day three</vt:lpstr>
      <vt:lpstr>Itinerary day four</vt:lpstr>
      <vt:lpstr>Hotel details</vt:lpstr>
      <vt:lpstr>INSURANCE</vt:lpstr>
      <vt:lpstr>GLOBAL HEALTH INSURANCE CARD</vt:lpstr>
      <vt:lpstr>Passport</vt:lpstr>
      <vt:lpstr>What to bring</vt:lpstr>
      <vt:lpstr>Safety and behavior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ICELAND 2022: 7th-10th march information evening</dc:title>
  <dc:creator>Lauren Hickman</dc:creator>
  <cp:lastModifiedBy>Lauren Hickman</cp:lastModifiedBy>
  <cp:revision>141</cp:revision>
  <cp:lastPrinted>2023-12-06T17:09:02Z</cp:lastPrinted>
  <dcterms:created xsi:type="dcterms:W3CDTF">2022-01-30T20:38:07Z</dcterms:created>
  <dcterms:modified xsi:type="dcterms:W3CDTF">2024-12-09T13:28:55Z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0x0101004EB982AFCAA1CD4BAC3EA0F4EB8FCF09</vt:lpwstr>
  </property>
  <property fmtid="{D5CDD505-2E9C-101B-9397-08002B2CF9AE}" pid="3" name="MediaServiceImageTags">
    <vt:lpwstr/>
  </property>
</Properties>
</file>